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88" r:id="rId1"/>
  </p:sldMasterIdLst>
  <p:sldIdLst>
    <p:sldId id="256" r:id="rId2"/>
    <p:sldId id="264" r:id="rId3"/>
    <p:sldId id="270" r:id="rId4"/>
    <p:sldId id="271" r:id="rId5"/>
    <p:sldId id="299" r:id="rId6"/>
    <p:sldId id="300" r:id="rId7"/>
    <p:sldId id="273" r:id="rId8"/>
    <p:sldId id="274" r:id="rId9"/>
    <p:sldId id="262" r:id="rId10"/>
    <p:sldId id="296" r:id="rId11"/>
    <p:sldId id="275" r:id="rId12"/>
    <p:sldId id="276" r:id="rId13"/>
    <p:sldId id="298" r:id="rId14"/>
    <p:sldId id="263" r:id="rId15"/>
    <p:sldId id="277" r:id="rId16"/>
    <p:sldId id="297" r:id="rId17"/>
    <p:sldId id="278" r:id="rId18"/>
    <p:sldId id="301" r:id="rId1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/>
    <p:restoredTop sz="94675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4" Type="http://schemas.openxmlformats.org/officeDocument/2006/relationships/image" Target="../media/image7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sv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pn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svg"/><Relationship Id="rId1" Type="http://schemas.openxmlformats.org/officeDocument/2006/relationships/image" Target="../media/image22.png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diagrams/_rels/data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32.png"/><Relationship Id="rId7" Type="http://schemas.openxmlformats.org/officeDocument/2006/relationships/image" Target="../media/image18.png"/><Relationship Id="rId2" Type="http://schemas.openxmlformats.org/officeDocument/2006/relationships/image" Target="../media/image31.svg"/><Relationship Id="rId1" Type="http://schemas.openxmlformats.org/officeDocument/2006/relationships/image" Target="../media/image30.png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10" Type="http://schemas.openxmlformats.org/officeDocument/2006/relationships/image" Target="../media/image37.svg"/><Relationship Id="rId4" Type="http://schemas.openxmlformats.org/officeDocument/2006/relationships/image" Target="../media/image33.svg"/><Relationship Id="rId9" Type="http://schemas.openxmlformats.org/officeDocument/2006/relationships/image" Target="../media/image3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4" Type="http://schemas.openxmlformats.org/officeDocument/2006/relationships/image" Target="../media/image7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sv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pn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svg"/><Relationship Id="rId1" Type="http://schemas.openxmlformats.org/officeDocument/2006/relationships/image" Target="../media/image22.png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diagrams/_rels/drawing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32.png"/><Relationship Id="rId7" Type="http://schemas.openxmlformats.org/officeDocument/2006/relationships/image" Target="../media/image18.png"/><Relationship Id="rId2" Type="http://schemas.openxmlformats.org/officeDocument/2006/relationships/image" Target="../media/image31.svg"/><Relationship Id="rId1" Type="http://schemas.openxmlformats.org/officeDocument/2006/relationships/image" Target="../media/image30.png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10" Type="http://schemas.openxmlformats.org/officeDocument/2006/relationships/image" Target="../media/image37.svg"/><Relationship Id="rId4" Type="http://schemas.openxmlformats.org/officeDocument/2006/relationships/image" Target="../media/image33.svg"/><Relationship Id="rId9" Type="http://schemas.openxmlformats.org/officeDocument/2006/relationships/image" Target="../media/image3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>
        <a:alpha val="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coloredtext_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2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/>
    </dgm:fillClrLst>
    <dgm:linClrLst meth="repeat">
      <a:schemeClr val="lt2">
        <a:alpha val="0"/>
      </a:schemeClr>
    </dgm:linClrLst>
    <dgm:effectClrLst/>
    <dgm:txLinClrLst/>
    <dgm:txFillClrLst/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dk2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dk2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5C1BE7-9212-4E1C-8DC0-C71858911276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0_3" csCatId="mainScheme" phldr="1"/>
      <dgm:spPr/>
      <dgm:t>
        <a:bodyPr/>
        <a:lstStyle/>
        <a:p>
          <a:endParaRPr lang="en-US"/>
        </a:p>
      </dgm:t>
    </dgm:pt>
    <dgm:pt modelId="{4336AD43-F74C-4781-B133-3321E0C12FFA}">
      <dgm:prSet/>
      <dgm:spPr/>
      <dgm:t>
        <a:bodyPr/>
        <a:lstStyle/>
        <a:p>
          <a:r>
            <a:rPr lang="pt-BR"/>
            <a:t>Um elemento pessoal: uma determinada comunidade de fiéis</a:t>
          </a:r>
          <a:endParaRPr lang="en-US"/>
        </a:p>
      </dgm:t>
    </dgm:pt>
    <dgm:pt modelId="{4473B32D-CD0E-432A-9C12-202BD4236E82}" type="parTrans" cxnId="{0DC44970-1654-4C34-9463-65A3EE9F7231}">
      <dgm:prSet/>
      <dgm:spPr/>
      <dgm:t>
        <a:bodyPr/>
        <a:lstStyle/>
        <a:p>
          <a:endParaRPr lang="en-US"/>
        </a:p>
      </dgm:t>
    </dgm:pt>
    <dgm:pt modelId="{3CEFBD82-C4DA-4914-B79B-C35A4641E996}" type="sibTrans" cxnId="{0DC44970-1654-4C34-9463-65A3EE9F7231}">
      <dgm:prSet/>
      <dgm:spPr/>
      <dgm:t>
        <a:bodyPr/>
        <a:lstStyle/>
        <a:p>
          <a:endParaRPr lang="en-US"/>
        </a:p>
      </dgm:t>
    </dgm:pt>
    <dgm:pt modelId="{6330D36B-2C1C-4485-9C6C-24E823DCE11A}">
      <dgm:prSet/>
      <dgm:spPr/>
      <dgm:t>
        <a:bodyPr/>
        <a:lstStyle/>
        <a:p>
          <a:r>
            <a:rPr lang="pt-BR" dirty="0"/>
            <a:t>Um elemento institucional: confiada a um pároco como a seu pastor próprio.</a:t>
          </a:r>
          <a:endParaRPr lang="en-US" dirty="0"/>
        </a:p>
      </dgm:t>
    </dgm:pt>
    <dgm:pt modelId="{EF6B017B-58B0-47C8-8756-C925A8893B63}" type="parTrans" cxnId="{30AB292D-EE24-4765-AF34-E8A059D3A935}">
      <dgm:prSet/>
      <dgm:spPr/>
      <dgm:t>
        <a:bodyPr/>
        <a:lstStyle/>
        <a:p>
          <a:endParaRPr lang="en-US"/>
        </a:p>
      </dgm:t>
    </dgm:pt>
    <dgm:pt modelId="{8859F091-ED11-4828-A65A-75E2A1F4858F}" type="sibTrans" cxnId="{30AB292D-EE24-4765-AF34-E8A059D3A935}">
      <dgm:prSet/>
      <dgm:spPr/>
      <dgm:t>
        <a:bodyPr/>
        <a:lstStyle/>
        <a:p>
          <a:endParaRPr lang="en-US"/>
        </a:p>
      </dgm:t>
    </dgm:pt>
    <dgm:pt modelId="{FB7B74F3-FFD1-45DE-8013-D783CB7EE403}" type="pres">
      <dgm:prSet presAssocID="{5D5C1BE7-9212-4E1C-8DC0-C71858911276}" presName="root" presStyleCnt="0">
        <dgm:presLayoutVars>
          <dgm:dir/>
          <dgm:resizeHandles val="exact"/>
        </dgm:presLayoutVars>
      </dgm:prSet>
      <dgm:spPr/>
    </dgm:pt>
    <dgm:pt modelId="{5660DD77-484E-4241-8D12-43E0494365A1}" type="pres">
      <dgm:prSet presAssocID="{4336AD43-F74C-4781-B133-3321E0C12FFA}" presName="compNode" presStyleCnt="0"/>
      <dgm:spPr/>
    </dgm:pt>
    <dgm:pt modelId="{46BCA15C-5340-4EA5-80D2-E3AD761EA774}" type="pres">
      <dgm:prSet presAssocID="{4336AD43-F74C-4781-B133-3321E0C12FFA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upo"/>
        </a:ext>
      </dgm:extLst>
    </dgm:pt>
    <dgm:pt modelId="{6CAC9D54-3542-4B5F-9FCD-4348A54ABC13}" type="pres">
      <dgm:prSet presAssocID="{4336AD43-F74C-4781-B133-3321E0C12FFA}" presName="spaceRect" presStyleCnt="0"/>
      <dgm:spPr/>
    </dgm:pt>
    <dgm:pt modelId="{94966C04-667F-4C7A-874E-3A855C4CB8F5}" type="pres">
      <dgm:prSet presAssocID="{4336AD43-F74C-4781-B133-3321E0C12FFA}" presName="textRect" presStyleLbl="revTx" presStyleIdx="0" presStyleCnt="2">
        <dgm:presLayoutVars>
          <dgm:chMax val="1"/>
          <dgm:chPref val="1"/>
        </dgm:presLayoutVars>
      </dgm:prSet>
      <dgm:spPr/>
    </dgm:pt>
    <dgm:pt modelId="{830158E9-9C12-4CB1-844D-6BC91544AED3}" type="pres">
      <dgm:prSet presAssocID="{3CEFBD82-C4DA-4914-B79B-C35A4641E996}" presName="sibTrans" presStyleCnt="0"/>
      <dgm:spPr/>
    </dgm:pt>
    <dgm:pt modelId="{8B74B264-4B99-4743-8148-6055BD58D5D0}" type="pres">
      <dgm:prSet presAssocID="{6330D36B-2C1C-4485-9C6C-24E823DCE11A}" presName="compNode" presStyleCnt="0"/>
      <dgm:spPr/>
    </dgm:pt>
    <dgm:pt modelId="{B9BEB719-7535-4473-AE77-ADD7B2663B84}" type="pres">
      <dgm:prSet presAssocID="{6330D36B-2C1C-4485-9C6C-24E823DCE11A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pitão"/>
        </a:ext>
      </dgm:extLst>
    </dgm:pt>
    <dgm:pt modelId="{8588B6CD-E863-4A2E-B528-F300321F9A0F}" type="pres">
      <dgm:prSet presAssocID="{6330D36B-2C1C-4485-9C6C-24E823DCE11A}" presName="spaceRect" presStyleCnt="0"/>
      <dgm:spPr/>
    </dgm:pt>
    <dgm:pt modelId="{E1A1A8DF-FE6E-4598-A37F-35B25D0CBAD0}" type="pres">
      <dgm:prSet presAssocID="{6330D36B-2C1C-4485-9C6C-24E823DCE11A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9F51571D-E865-4678-BF72-5BDA702CCA92}" type="presOf" srcId="{6330D36B-2C1C-4485-9C6C-24E823DCE11A}" destId="{E1A1A8DF-FE6E-4598-A37F-35B25D0CBAD0}" srcOrd="0" destOrd="0" presId="urn:microsoft.com/office/officeart/2018/2/layout/IconLabelList"/>
    <dgm:cxn modelId="{30AB292D-EE24-4765-AF34-E8A059D3A935}" srcId="{5D5C1BE7-9212-4E1C-8DC0-C71858911276}" destId="{6330D36B-2C1C-4485-9C6C-24E823DCE11A}" srcOrd="1" destOrd="0" parTransId="{EF6B017B-58B0-47C8-8756-C925A8893B63}" sibTransId="{8859F091-ED11-4828-A65A-75E2A1F4858F}"/>
    <dgm:cxn modelId="{0DC44970-1654-4C34-9463-65A3EE9F7231}" srcId="{5D5C1BE7-9212-4E1C-8DC0-C71858911276}" destId="{4336AD43-F74C-4781-B133-3321E0C12FFA}" srcOrd="0" destOrd="0" parTransId="{4473B32D-CD0E-432A-9C12-202BD4236E82}" sibTransId="{3CEFBD82-C4DA-4914-B79B-C35A4641E996}"/>
    <dgm:cxn modelId="{6D98FEC5-EB64-4776-9A8D-1CD861270E51}" type="presOf" srcId="{5D5C1BE7-9212-4E1C-8DC0-C71858911276}" destId="{FB7B74F3-FFD1-45DE-8013-D783CB7EE403}" srcOrd="0" destOrd="0" presId="urn:microsoft.com/office/officeart/2018/2/layout/IconLabelList"/>
    <dgm:cxn modelId="{3FAA8FEC-EC65-4FE0-B326-74635497DF40}" type="presOf" srcId="{4336AD43-F74C-4781-B133-3321E0C12FFA}" destId="{94966C04-667F-4C7A-874E-3A855C4CB8F5}" srcOrd="0" destOrd="0" presId="urn:microsoft.com/office/officeart/2018/2/layout/IconLabelList"/>
    <dgm:cxn modelId="{F0922743-4A2B-445C-A270-2FC70497A662}" type="presParOf" srcId="{FB7B74F3-FFD1-45DE-8013-D783CB7EE403}" destId="{5660DD77-484E-4241-8D12-43E0494365A1}" srcOrd="0" destOrd="0" presId="urn:microsoft.com/office/officeart/2018/2/layout/IconLabelList"/>
    <dgm:cxn modelId="{15C7EB81-EA4D-44E4-97D0-23230DC8F437}" type="presParOf" srcId="{5660DD77-484E-4241-8D12-43E0494365A1}" destId="{46BCA15C-5340-4EA5-80D2-E3AD761EA774}" srcOrd="0" destOrd="0" presId="urn:microsoft.com/office/officeart/2018/2/layout/IconLabelList"/>
    <dgm:cxn modelId="{906D9F44-EC65-44AB-A917-23FBB74AE0E4}" type="presParOf" srcId="{5660DD77-484E-4241-8D12-43E0494365A1}" destId="{6CAC9D54-3542-4B5F-9FCD-4348A54ABC13}" srcOrd="1" destOrd="0" presId="urn:microsoft.com/office/officeart/2018/2/layout/IconLabelList"/>
    <dgm:cxn modelId="{3B9EBABB-7F8E-4789-AB2B-71B97E751203}" type="presParOf" srcId="{5660DD77-484E-4241-8D12-43E0494365A1}" destId="{94966C04-667F-4C7A-874E-3A855C4CB8F5}" srcOrd="2" destOrd="0" presId="urn:microsoft.com/office/officeart/2018/2/layout/IconLabelList"/>
    <dgm:cxn modelId="{6F8DB4F2-7EF7-4632-832A-954984429F75}" type="presParOf" srcId="{FB7B74F3-FFD1-45DE-8013-D783CB7EE403}" destId="{830158E9-9C12-4CB1-844D-6BC91544AED3}" srcOrd="1" destOrd="0" presId="urn:microsoft.com/office/officeart/2018/2/layout/IconLabelList"/>
    <dgm:cxn modelId="{013E4875-0403-4FC9-BBAB-5A77FB191101}" type="presParOf" srcId="{FB7B74F3-FFD1-45DE-8013-D783CB7EE403}" destId="{8B74B264-4B99-4743-8148-6055BD58D5D0}" srcOrd="2" destOrd="0" presId="urn:microsoft.com/office/officeart/2018/2/layout/IconLabelList"/>
    <dgm:cxn modelId="{D823E1AC-BAFA-4A67-998A-68712001A97C}" type="presParOf" srcId="{8B74B264-4B99-4743-8148-6055BD58D5D0}" destId="{B9BEB719-7535-4473-AE77-ADD7B2663B84}" srcOrd="0" destOrd="0" presId="urn:microsoft.com/office/officeart/2018/2/layout/IconLabelList"/>
    <dgm:cxn modelId="{9D24FA47-BE18-4364-96C3-0D77DD2A86EB}" type="presParOf" srcId="{8B74B264-4B99-4743-8148-6055BD58D5D0}" destId="{8588B6CD-E863-4A2E-B528-F300321F9A0F}" srcOrd="1" destOrd="0" presId="urn:microsoft.com/office/officeart/2018/2/layout/IconLabelList"/>
    <dgm:cxn modelId="{5AF81765-190F-49BE-AF48-44001C05094D}" type="presParOf" srcId="{8B74B264-4B99-4743-8148-6055BD58D5D0}" destId="{E1A1A8DF-FE6E-4598-A37F-35B25D0CBAD0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FC970D3-5FEB-4020-AC5E-7144CA886C33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coloredtext_accent0_3" csCatId="mainScheme" phldr="1"/>
      <dgm:spPr/>
      <dgm:t>
        <a:bodyPr/>
        <a:lstStyle/>
        <a:p>
          <a:endParaRPr lang="en-US"/>
        </a:p>
      </dgm:t>
    </dgm:pt>
    <dgm:pt modelId="{68730846-C920-4353-982E-8342C302B1AF}">
      <dgm:prSet/>
      <dgm:spPr/>
      <dgm:t>
        <a:bodyPr/>
        <a:lstStyle/>
        <a:p>
          <a:r>
            <a:rPr lang="pt-BR"/>
            <a:t>c.536:</a:t>
          </a:r>
          <a:endParaRPr lang="en-US"/>
        </a:p>
      </dgm:t>
    </dgm:pt>
    <dgm:pt modelId="{8FA3C008-F132-487F-8C5D-20F9AF5CEC18}" type="parTrans" cxnId="{B576F60E-01A4-43C9-849E-40D2B3664603}">
      <dgm:prSet/>
      <dgm:spPr/>
      <dgm:t>
        <a:bodyPr/>
        <a:lstStyle/>
        <a:p>
          <a:endParaRPr lang="en-US"/>
        </a:p>
      </dgm:t>
    </dgm:pt>
    <dgm:pt modelId="{92E67A36-FE9A-4864-BB7C-B28B95A56E84}" type="sibTrans" cxnId="{B576F60E-01A4-43C9-849E-40D2B3664603}">
      <dgm:prSet/>
      <dgm:spPr/>
      <dgm:t>
        <a:bodyPr/>
        <a:lstStyle/>
        <a:p>
          <a:endParaRPr lang="en-US"/>
        </a:p>
      </dgm:t>
    </dgm:pt>
    <dgm:pt modelId="{148E1193-BBEA-491D-B483-732E659AF00F}">
      <dgm:prSet/>
      <dgm:spPr/>
      <dgm:t>
        <a:bodyPr/>
        <a:lstStyle/>
        <a:p>
          <a:r>
            <a:rPr lang="pt-BR"/>
            <a:t>A juízo do Bispo diocesano;</a:t>
          </a:r>
          <a:endParaRPr lang="en-US"/>
        </a:p>
      </dgm:t>
    </dgm:pt>
    <dgm:pt modelId="{7AA3F590-FC11-4205-B711-D6C9AD97860A}" type="parTrans" cxnId="{CE4B96E0-FA30-41DA-8ACA-1AD976026AE2}">
      <dgm:prSet/>
      <dgm:spPr/>
      <dgm:t>
        <a:bodyPr/>
        <a:lstStyle/>
        <a:p>
          <a:endParaRPr lang="en-US"/>
        </a:p>
      </dgm:t>
    </dgm:pt>
    <dgm:pt modelId="{73D7F9D6-1548-4DCF-860C-F7EDB383ECD5}" type="sibTrans" cxnId="{CE4B96E0-FA30-41DA-8ACA-1AD976026AE2}">
      <dgm:prSet/>
      <dgm:spPr/>
      <dgm:t>
        <a:bodyPr/>
        <a:lstStyle/>
        <a:p>
          <a:endParaRPr lang="en-US"/>
        </a:p>
      </dgm:t>
    </dgm:pt>
    <dgm:pt modelId="{1AFF8276-04EA-40D8-93F9-63B609874EB1}">
      <dgm:prSet/>
      <dgm:spPr/>
      <dgm:t>
        <a:bodyPr/>
        <a:lstStyle/>
        <a:p>
          <a:r>
            <a:rPr lang="pt-BR"/>
            <a:t>Presidido pelo pároco;</a:t>
          </a:r>
          <a:endParaRPr lang="en-US"/>
        </a:p>
      </dgm:t>
    </dgm:pt>
    <dgm:pt modelId="{17DE7991-033C-4452-B579-6FB466D2003C}" type="parTrans" cxnId="{30FD5095-D164-43FB-9DA0-836227A294AB}">
      <dgm:prSet/>
      <dgm:spPr/>
      <dgm:t>
        <a:bodyPr/>
        <a:lstStyle/>
        <a:p>
          <a:endParaRPr lang="en-US"/>
        </a:p>
      </dgm:t>
    </dgm:pt>
    <dgm:pt modelId="{E51BCC30-1F53-49F1-BECD-2C29B963C533}" type="sibTrans" cxnId="{30FD5095-D164-43FB-9DA0-836227A294AB}">
      <dgm:prSet/>
      <dgm:spPr/>
      <dgm:t>
        <a:bodyPr/>
        <a:lstStyle/>
        <a:p>
          <a:endParaRPr lang="en-US"/>
        </a:p>
      </dgm:t>
    </dgm:pt>
    <dgm:pt modelId="{CC2EF147-F0B3-480D-ACC7-AE381BCF55DD}">
      <dgm:prSet/>
      <dgm:spPr/>
      <dgm:t>
        <a:bodyPr/>
        <a:lstStyle/>
        <a:p>
          <a:r>
            <a:rPr lang="pt-BR"/>
            <a:t>Fiéis ajudem a promover a ação pastoral;</a:t>
          </a:r>
          <a:endParaRPr lang="en-US"/>
        </a:p>
      </dgm:t>
    </dgm:pt>
    <dgm:pt modelId="{35645EB5-E118-455B-BA27-CCF6A32F00A5}" type="parTrans" cxnId="{96A48D0D-75C1-43CB-B748-2F08E04ACB44}">
      <dgm:prSet/>
      <dgm:spPr/>
      <dgm:t>
        <a:bodyPr/>
        <a:lstStyle/>
        <a:p>
          <a:endParaRPr lang="en-US"/>
        </a:p>
      </dgm:t>
    </dgm:pt>
    <dgm:pt modelId="{8F57E6F9-3A22-4C45-B96C-BD81E8541DCB}" type="sibTrans" cxnId="{96A48D0D-75C1-43CB-B748-2F08E04ACB44}">
      <dgm:prSet/>
      <dgm:spPr/>
      <dgm:t>
        <a:bodyPr/>
        <a:lstStyle/>
        <a:p>
          <a:endParaRPr lang="en-US"/>
        </a:p>
      </dgm:t>
    </dgm:pt>
    <dgm:pt modelId="{85BC3DDD-758E-4629-A20C-05B70DB56CA9}">
      <dgm:prSet/>
      <dgm:spPr/>
      <dgm:t>
        <a:bodyPr/>
        <a:lstStyle/>
        <a:p>
          <a:r>
            <a:rPr lang="pt-BR"/>
            <a:t>Voto consultivo;</a:t>
          </a:r>
          <a:endParaRPr lang="en-US"/>
        </a:p>
      </dgm:t>
    </dgm:pt>
    <dgm:pt modelId="{81AB459C-1E28-4753-A20F-FDFCB69CB4C6}" type="parTrans" cxnId="{C69A6566-854E-429E-BEAD-66293A6E107E}">
      <dgm:prSet/>
      <dgm:spPr/>
      <dgm:t>
        <a:bodyPr/>
        <a:lstStyle/>
        <a:p>
          <a:endParaRPr lang="en-US"/>
        </a:p>
      </dgm:t>
    </dgm:pt>
    <dgm:pt modelId="{8123B584-028E-4B07-AE5B-1EADE4EF348E}" type="sibTrans" cxnId="{C69A6566-854E-429E-BEAD-66293A6E107E}">
      <dgm:prSet/>
      <dgm:spPr/>
      <dgm:t>
        <a:bodyPr/>
        <a:lstStyle/>
        <a:p>
          <a:endParaRPr lang="en-US"/>
        </a:p>
      </dgm:t>
    </dgm:pt>
    <dgm:pt modelId="{DE4CFECB-5574-4838-9A12-DA6DA585705F}">
      <dgm:prSet/>
      <dgm:spPr/>
      <dgm:t>
        <a:bodyPr/>
        <a:lstStyle/>
        <a:p>
          <a:r>
            <a:rPr lang="pt-BR"/>
            <a:t>Se rege pelas normas da diocese.</a:t>
          </a:r>
          <a:endParaRPr lang="en-US"/>
        </a:p>
      </dgm:t>
    </dgm:pt>
    <dgm:pt modelId="{B230F7FC-ACDB-4528-9222-B96CC38D822B}" type="parTrans" cxnId="{2D75AE66-F0D5-4256-BE49-2A1246AC0AE3}">
      <dgm:prSet/>
      <dgm:spPr/>
      <dgm:t>
        <a:bodyPr/>
        <a:lstStyle/>
        <a:p>
          <a:endParaRPr lang="en-US"/>
        </a:p>
      </dgm:t>
    </dgm:pt>
    <dgm:pt modelId="{4891E6B5-1C77-47D1-B941-A87CAD42273A}" type="sibTrans" cxnId="{2D75AE66-F0D5-4256-BE49-2A1246AC0AE3}">
      <dgm:prSet/>
      <dgm:spPr/>
      <dgm:t>
        <a:bodyPr/>
        <a:lstStyle/>
        <a:p>
          <a:endParaRPr lang="en-US"/>
        </a:p>
      </dgm:t>
    </dgm:pt>
    <dgm:pt modelId="{6F9A65D0-7CFC-4691-8F86-53AA8B6FE1AD}" type="pres">
      <dgm:prSet presAssocID="{1FC970D3-5FEB-4020-AC5E-7144CA886C33}" presName="root" presStyleCnt="0">
        <dgm:presLayoutVars>
          <dgm:dir/>
          <dgm:resizeHandles val="exact"/>
        </dgm:presLayoutVars>
      </dgm:prSet>
      <dgm:spPr/>
    </dgm:pt>
    <dgm:pt modelId="{FD913DED-6736-4432-BDEA-903468C821BF}" type="pres">
      <dgm:prSet presAssocID="{1FC970D3-5FEB-4020-AC5E-7144CA886C33}" presName="container" presStyleCnt="0">
        <dgm:presLayoutVars>
          <dgm:dir/>
          <dgm:resizeHandles val="exact"/>
        </dgm:presLayoutVars>
      </dgm:prSet>
      <dgm:spPr/>
    </dgm:pt>
    <dgm:pt modelId="{8F1CDF8B-E587-491F-B551-2582F4E38B78}" type="pres">
      <dgm:prSet presAssocID="{68730846-C920-4353-982E-8342C302B1AF}" presName="compNode" presStyleCnt="0"/>
      <dgm:spPr/>
    </dgm:pt>
    <dgm:pt modelId="{4A6A764D-A5E3-40AE-9032-2D108297A0A2}" type="pres">
      <dgm:prSet presAssocID="{68730846-C920-4353-982E-8342C302B1AF}" presName="iconBgRect" presStyleLbl="bgShp" presStyleIdx="0" presStyleCnt="6"/>
      <dgm:spPr/>
    </dgm:pt>
    <dgm:pt modelId="{DC4499E6-B4E8-4C3D-9EA7-D4DB18C19B61}" type="pres">
      <dgm:prSet presAssocID="{68730846-C920-4353-982E-8342C302B1AF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dicionar"/>
        </a:ext>
      </dgm:extLst>
    </dgm:pt>
    <dgm:pt modelId="{49F8F248-D3B8-413B-824B-4AA9847555B6}" type="pres">
      <dgm:prSet presAssocID="{68730846-C920-4353-982E-8342C302B1AF}" presName="spaceRect" presStyleCnt="0"/>
      <dgm:spPr/>
    </dgm:pt>
    <dgm:pt modelId="{57869F39-1AD8-480B-88C3-C706B91E0B2C}" type="pres">
      <dgm:prSet presAssocID="{68730846-C920-4353-982E-8342C302B1AF}" presName="textRect" presStyleLbl="revTx" presStyleIdx="0" presStyleCnt="6">
        <dgm:presLayoutVars>
          <dgm:chMax val="1"/>
          <dgm:chPref val="1"/>
        </dgm:presLayoutVars>
      </dgm:prSet>
      <dgm:spPr/>
    </dgm:pt>
    <dgm:pt modelId="{D7916AE8-50AD-4C0B-9DEA-E25DEFEA7B35}" type="pres">
      <dgm:prSet presAssocID="{92E67A36-FE9A-4864-BB7C-B28B95A56E84}" presName="sibTrans" presStyleLbl="sibTrans2D1" presStyleIdx="0" presStyleCnt="0"/>
      <dgm:spPr/>
    </dgm:pt>
    <dgm:pt modelId="{2071BE0C-275F-4BBF-9B6F-F2E57542091B}" type="pres">
      <dgm:prSet presAssocID="{148E1193-BBEA-491D-B483-732E659AF00F}" presName="compNode" presStyleCnt="0"/>
      <dgm:spPr/>
    </dgm:pt>
    <dgm:pt modelId="{2932B877-3E98-4FEE-8297-DFFC2D9A43CD}" type="pres">
      <dgm:prSet presAssocID="{148E1193-BBEA-491D-B483-732E659AF00F}" presName="iconBgRect" presStyleLbl="bgShp" presStyleIdx="1" presStyleCnt="6"/>
      <dgm:spPr/>
    </dgm:pt>
    <dgm:pt modelId="{FB7F4876-4384-441A-A2ED-2E90D3DE64B4}" type="pres">
      <dgm:prSet presAssocID="{148E1193-BBEA-491D-B483-732E659AF00F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Juiz"/>
        </a:ext>
      </dgm:extLst>
    </dgm:pt>
    <dgm:pt modelId="{8B5AFAF5-95BB-4EA2-927E-9AA447C2E51C}" type="pres">
      <dgm:prSet presAssocID="{148E1193-BBEA-491D-B483-732E659AF00F}" presName="spaceRect" presStyleCnt="0"/>
      <dgm:spPr/>
    </dgm:pt>
    <dgm:pt modelId="{D38E6E5F-E09C-447D-B501-2121713FED70}" type="pres">
      <dgm:prSet presAssocID="{148E1193-BBEA-491D-B483-732E659AF00F}" presName="textRect" presStyleLbl="revTx" presStyleIdx="1" presStyleCnt="6">
        <dgm:presLayoutVars>
          <dgm:chMax val="1"/>
          <dgm:chPref val="1"/>
        </dgm:presLayoutVars>
      </dgm:prSet>
      <dgm:spPr/>
    </dgm:pt>
    <dgm:pt modelId="{052B0D62-0C3C-4BC3-B53B-81F976F4552F}" type="pres">
      <dgm:prSet presAssocID="{73D7F9D6-1548-4DCF-860C-F7EDB383ECD5}" presName="sibTrans" presStyleLbl="sibTrans2D1" presStyleIdx="0" presStyleCnt="0"/>
      <dgm:spPr/>
    </dgm:pt>
    <dgm:pt modelId="{E9C92F4F-8362-4342-B381-94ECFAB9CABD}" type="pres">
      <dgm:prSet presAssocID="{1AFF8276-04EA-40D8-93F9-63B609874EB1}" presName="compNode" presStyleCnt="0"/>
      <dgm:spPr/>
    </dgm:pt>
    <dgm:pt modelId="{2BA905B8-D47D-4A26-8EAA-F1E1F8F19C30}" type="pres">
      <dgm:prSet presAssocID="{1AFF8276-04EA-40D8-93F9-63B609874EB1}" presName="iconBgRect" presStyleLbl="bgShp" presStyleIdx="2" presStyleCnt="6"/>
      <dgm:spPr/>
    </dgm:pt>
    <dgm:pt modelId="{B7FF69F1-7E72-4A1E-BF78-99C79E8CC2D9}" type="pres">
      <dgm:prSet presAssocID="{1AFF8276-04EA-40D8-93F9-63B609874EB1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alestrante"/>
        </a:ext>
      </dgm:extLst>
    </dgm:pt>
    <dgm:pt modelId="{F18790D3-1974-4CAA-A0AE-49123FACDCF1}" type="pres">
      <dgm:prSet presAssocID="{1AFF8276-04EA-40D8-93F9-63B609874EB1}" presName="spaceRect" presStyleCnt="0"/>
      <dgm:spPr/>
    </dgm:pt>
    <dgm:pt modelId="{F3E0D7F1-1294-4794-ACDA-DD8A12AC8912}" type="pres">
      <dgm:prSet presAssocID="{1AFF8276-04EA-40D8-93F9-63B609874EB1}" presName="textRect" presStyleLbl="revTx" presStyleIdx="2" presStyleCnt="6">
        <dgm:presLayoutVars>
          <dgm:chMax val="1"/>
          <dgm:chPref val="1"/>
        </dgm:presLayoutVars>
      </dgm:prSet>
      <dgm:spPr/>
    </dgm:pt>
    <dgm:pt modelId="{165A34D3-D50A-4505-8D6E-FA51227FC41E}" type="pres">
      <dgm:prSet presAssocID="{E51BCC30-1F53-49F1-BECD-2C29B963C533}" presName="sibTrans" presStyleLbl="sibTrans2D1" presStyleIdx="0" presStyleCnt="0"/>
      <dgm:spPr/>
    </dgm:pt>
    <dgm:pt modelId="{4035AFD2-76B7-47B1-9232-E032D09429EC}" type="pres">
      <dgm:prSet presAssocID="{CC2EF147-F0B3-480D-ACC7-AE381BCF55DD}" presName="compNode" presStyleCnt="0"/>
      <dgm:spPr/>
    </dgm:pt>
    <dgm:pt modelId="{2DBA77BC-36EB-4666-8AD3-0D73E9926978}" type="pres">
      <dgm:prSet presAssocID="{CC2EF147-F0B3-480D-ACC7-AE381BCF55DD}" presName="iconBgRect" presStyleLbl="bgShp" presStyleIdx="3" presStyleCnt="6"/>
      <dgm:spPr/>
    </dgm:pt>
    <dgm:pt modelId="{2FA52291-BE3C-4756-AC0D-C3C143073B0C}" type="pres">
      <dgm:prSet presAssocID="{CC2EF147-F0B3-480D-ACC7-AE381BCF55DD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ayer Candle"/>
        </a:ext>
      </dgm:extLst>
    </dgm:pt>
    <dgm:pt modelId="{BFBAA920-B269-4885-8C74-793521EA4AB1}" type="pres">
      <dgm:prSet presAssocID="{CC2EF147-F0B3-480D-ACC7-AE381BCF55DD}" presName="spaceRect" presStyleCnt="0"/>
      <dgm:spPr/>
    </dgm:pt>
    <dgm:pt modelId="{62B31E4D-1693-4F8D-BFA2-C4ABE37741A6}" type="pres">
      <dgm:prSet presAssocID="{CC2EF147-F0B3-480D-ACC7-AE381BCF55DD}" presName="textRect" presStyleLbl="revTx" presStyleIdx="3" presStyleCnt="6">
        <dgm:presLayoutVars>
          <dgm:chMax val="1"/>
          <dgm:chPref val="1"/>
        </dgm:presLayoutVars>
      </dgm:prSet>
      <dgm:spPr/>
    </dgm:pt>
    <dgm:pt modelId="{F07C1D34-A74E-404D-89ED-47A68D52B6D0}" type="pres">
      <dgm:prSet presAssocID="{8F57E6F9-3A22-4C45-B96C-BD81E8541DCB}" presName="sibTrans" presStyleLbl="sibTrans2D1" presStyleIdx="0" presStyleCnt="0"/>
      <dgm:spPr/>
    </dgm:pt>
    <dgm:pt modelId="{621A5D8A-D3CC-4EF2-A0ED-426F2733790E}" type="pres">
      <dgm:prSet presAssocID="{85BC3DDD-758E-4629-A20C-05B70DB56CA9}" presName="compNode" presStyleCnt="0"/>
      <dgm:spPr/>
    </dgm:pt>
    <dgm:pt modelId="{4D9C7758-3805-425A-AC48-ED713DDF902D}" type="pres">
      <dgm:prSet presAssocID="{85BC3DDD-758E-4629-A20C-05B70DB56CA9}" presName="iconBgRect" presStyleLbl="bgShp" presStyleIdx="4" presStyleCnt="6"/>
      <dgm:spPr/>
    </dgm:pt>
    <dgm:pt modelId="{CBFD2393-87C3-40A0-A1CE-BFA421C67BE7}" type="pres">
      <dgm:prSet presAssocID="{85BC3DDD-758E-4629-A20C-05B70DB56CA9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rca de seleção"/>
        </a:ext>
      </dgm:extLst>
    </dgm:pt>
    <dgm:pt modelId="{4685ABB4-D856-4FCD-80CF-D448BD2C7C67}" type="pres">
      <dgm:prSet presAssocID="{85BC3DDD-758E-4629-A20C-05B70DB56CA9}" presName="spaceRect" presStyleCnt="0"/>
      <dgm:spPr/>
    </dgm:pt>
    <dgm:pt modelId="{45F10082-F894-4585-9D0E-307576DBC6FB}" type="pres">
      <dgm:prSet presAssocID="{85BC3DDD-758E-4629-A20C-05B70DB56CA9}" presName="textRect" presStyleLbl="revTx" presStyleIdx="4" presStyleCnt="6">
        <dgm:presLayoutVars>
          <dgm:chMax val="1"/>
          <dgm:chPref val="1"/>
        </dgm:presLayoutVars>
      </dgm:prSet>
      <dgm:spPr/>
    </dgm:pt>
    <dgm:pt modelId="{84CC13D8-C09B-43A8-9AE1-B8FD5E89F628}" type="pres">
      <dgm:prSet presAssocID="{8123B584-028E-4B07-AE5B-1EADE4EF348E}" presName="sibTrans" presStyleLbl="sibTrans2D1" presStyleIdx="0" presStyleCnt="0"/>
      <dgm:spPr/>
    </dgm:pt>
    <dgm:pt modelId="{83A165BF-CCD6-43F6-B9CB-99B9E7A193A6}" type="pres">
      <dgm:prSet presAssocID="{DE4CFECB-5574-4838-9A12-DA6DA585705F}" presName="compNode" presStyleCnt="0"/>
      <dgm:spPr/>
    </dgm:pt>
    <dgm:pt modelId="{B173F888-92D5-45E9-9600-41873BEF7EBF}" type="pres">
      <dgm:prSet presAssocID="{DE4CFECB-5574-4838-9A12-DA6DA585705F}" presName="iconBgRect" presStyleLbl="bgShp" presStyleIdx="5" presStyleCnt="6"/>
      <dgm:spPr/>
    </dgm:pt>
    <dgm:pt modelId="{301CAC27-413B-491B-AFDF-380B0DB7672B}" type="pres">
      <dgm:prSet presAssocID="{DE4CFECB-5574-4838-9A12-DA6DA585705F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nco"/>
        </a:ext>
      </dgm:extLst>
    </dgm:pt>
    <dgm:pt modelId="{4F58C45C-06A9-4DF4-8D3F-1AD96C4F3E2B}" type="pres">
      <dgm:prSet presAssocID="{DE4CFECB-5574-4838-9A12-DA6DA585705F}" presName="spaceRect" presStyleCnt="0"/>
      <dgm:spPr/>
    </dgm:pt>
    <dgm:pt modelId="{4C19C024-835D-4EC9-A89C-E76DB5E366E7}" type="pres">
      <dgm:prSet presAssocID="{DE4CFECB-5574-4838-9A12-DA6DA585705F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96A48D0D-75C1-43CB-B748-2F08E04ACB44}" srcId="{1FC970D3-5FEB-4020-AC5E-7144CA886C33}" destId="{CC2EF147-F0B3-480D-ACC7-AE381BCF55DD}" srcOrd="3" destOrd="0" parTransId="{35645EB5-E118-455B-BA27-CCF6A32F00A5}" sibTransId="{8F57E6F9-3A22-4C45-B96C-BD81E8541DCB}"/>
    <dgm:cxn modelId="{B576F60E-01A4-43C9-849E-40D2B3664603}" srcId="{1FC970D3-5FEB-4020-AC5E-7144CA886C33}" destId="{68730846-C920-4353-982E-8342C302B1AF}" srcOrd="0" destOrd="0" parTransId="{8FA3C008-F132-487F-8C5D-20F9AF5CEC18}" sibTransId="{92E67A36-FE9A-4864-BB7C-B28B95A56E84}"/>
    <dgm:cxn modelId="{B2E4073A-EBB4-4D6E-B12C-A585C59D75B1}" type="presOf" srcId="{8F57E6F9-3A22-4C45-B96C-BD81E8541DCB}" destId="{F07C1D34-A74E-404D-89ED-47A68D52B6D0}" srcOrd="0" destOrd="0" presId="urn:microsoft.com/office/officeart/2018/2/layout/IconCircleList"/>
    <dgm:cxn modelId="{C66EC560-F247-4D2F-8BBA-93ADCD438C32}" type="presOf" srcId="{E51BCC30-1F53-49F1-BECD-2C29B963C533}" destId="{165A34D3-D50A-4505-8D6E-FA51227FC41E}" srcOrd="0" destOrd="0" presId="urn:microsoft.com/office/officeart/2018/2/layout/IconCircleList"/>
    <dgm:cxn modelId="{08CC1866-5069-4F67-999F-A4EAC87C4E29}" type="presOf" srcId="{73D7F9D6-1548-4DCF-860C-F7EDB383ECD5}" destId="{052B0D62-0C3C-4BC3-B53B-81F976F4552F}" srcOrd="0" destOrd="0" presId="urn:microsoft.com/office/officeart/2018/2/layout/IconCircleList"/>
    <dgm:cxn modelId="{C69A6566-854E-429E-BEAD-66293A6E107E}" srcId="{1FC970D3-5FEB-4020-AC5E-7144CA886C33}" destId="{85BC3DDD-758E-4629-A20C-05B70DB56CA9}" srcOrd="4" destOrd="0" parTransId="{81AB459C-1E28-4753-A20F-FDFCB69CB4C6}" sibTransId="{8123B584-028E-4B07-AE5B-1EADE4EF348E}"/>
    <dgm:cxn modelId="{2D75AE66-F0D5-4256-BE49-2A1246AC0AE3}" srcId="{1FC970D3-5FEB-4020-AC5E-7144CA886C33}" destId="{DE4CFECB-5574-4838-9A12-DA6DA585705F}" srcOrd="5" destOrd="0" parTransId="{B230F7FC-ACDB-4528-9222-B96CC38D822B}" sibTransId="{4891E6B5-1C77-47D1-B941-A87CAD42273A}"/>
    <dgm:cxn modelId="{D6FBEE51-6EEC-43BA-984D-DF670780275A}" type="presOf" srcId="{148E1193-BBEA-491D-B483-732E659AF00F}" destId="{D38E6E5F-E09C-447D-B501-2121713FED70}" srcOrd="0" destOrd="0" presId="urn:microsoft.com/office/officeart/2018/2/layout/IconCircleList"/>
    <dgm:cxn modelId="{30FD5095-D164-43FB-9DA0-836227A294AB}" srcId="{1FC970D3-5FEB-4020-AC5E-7144CA886C33}" destId="{1AFF8276-04EA-40D8-93F9-63B609874EB1}" srcOrd="2" destOrd="0" parTransId="{17DE7991-033C-4452-B579-6FB466D2003C}" sibTransId="{E51BCC30-1F53-49F1-BECD-2C29B963C533}"/>
    <dgm:cxn modelId="{09ECF4B2-26B4-4845-A961-80CEF8B8FB75}" type="presOf" srcId="{1AFF8276-04EA-40D8-93F9-63B609874EB1}" destId="{F3E0D7F1-1294-4794-ACDA-DD8A12AC8912}" srcOrd="0" destOrd="0" presId="urn:microsoft.com/office/officeart/2018/2/layout/IconCircleList"/>
    <dgm:cxn modelId="{48D693B4-84C3-4FC8-8521-E6BCDEF03DFB}" type="presOf" srcId="{CC2EF147-F0B3-480D-ACC7-AE381BCF55DD}" destId="{62B31E4D-1693-4F8D-BFA2-C4ABE37741A6}" srcOrd="0" destOrd="0" presId="urn:microsoft.com/office/officeart/2018/2/layout/IconCircleList"/>
    <dgm:cxn modelId="{2D7DD7BC-8676-4015-810A-D5620D3FA97D}" type="presOf" srcId="{85BC3DDD-758E-4629-A20C-05B70DB56CA9}" destId="{45F10082-F894-4585-9D0E-307576DBC6FB}" srcOrd="0" destOrd="0" presId="urn:microsoft.com/office/officeart/2018/2/layout/IconCircleList"/>
    <dgm:cxn modelId="{678EFCC3-8038-40C4-B16D-DBC6F69B9533}" type="presOf" srcId="{1FC970D3-5FEB-4020-AC5E-7144CA886C33}" destId="{6F9A65D0-7CFC-4691-8F86-53AA8B6FE1AD}" srcOrd="0" destOrd="0" presId="urn:microsoft.com/office/officeart/2018/2/layout/IconCircleList"/>
    <dgm:cxn modelId="{47CDF2D0-D96B-4719-A2D5-224D7E99967E}" type="presOf" srcId="{68730846-C920-4353-982E-8342C302B1AF}" destId="{57869F39-1AD8-480B-88C3-C706B91E0B2C}" srcOrd="0" destOrd="0" presId="urn:microsoft.com/office/officeart/2018/2/layout/IconCircleList"/>
    <dgm:cxn modelId="{34D3BFD5-C4FF-4681-BA43-5A2F80476FBF}" type="presOf" srcId="{8123B584-028E-4B07-AE5B-1EADE4EF348E}" destId="{84CC13D8-C09B-43A8-9AE1-B8FD5E89F628}" srcOrd="0" destOrd="0" presId="urn:microsoft.com/office/officeart/2018/2/layout/IconCircleList"/>
    <dgm:cxn modelId="{4B0428DD-2AB3-49D6-A4B8-EBDD3542D700}" type="presOf" srcId="{DE4CFECB-5574-4838-9A12-DA6DA585705F}" destId="{4C19C024-835D-4EC9-A89C-E76DB5E366E7}" srcOrd="0" destOrd="0" presId="urn:microsoft.com/office/officeart/2018/2/layout/IconCircleList"/>
    <dgm:cxn modelId="{CE4B96E0-FA30-41DA-8ACA-1AD976026AE2}" srcId="{1FC970D3-5FEB-4020-AC5E-7144CA886C33}" destId="{148E1193-BBEA-491D-B483-732E659AF00F}" srcOrd="1" destOrd="0" parTransId="{7AA3F590-FC11-4205-B711-D6C9AD97860A}" sibTransId="{73D7F9D6-1548-4DCF-860C-F7EDB383ECD5}"/>
    <dgm:cxn modelId="{9B65E6F4-D432-41C0-9D17-EB645EEF8628}" type="presOf" srcId="{92E67A36-FE9A-4864-BB7C-B28B95A56E84}" destId="{D7916AE8-50AD-4C0B-9DEA-E25DEFEA7B35}" srcOrd="0" destOrd="0" presId="urn:microsoft.com/office/officeart/2018/2/layout/IconCircleList"/>
    <dgm:cxn modelId="{6CAC30CF-ABD1-481C-BDCE-3AE2609F7F68}" type="presParOf" srcId="{6F9A65D0-7CFC-4691-8F86-53AA8B6FE1AD}" destId="{FD913DED-6736-4432-BDEA-903468C821BF}" srcOrd="0" destOrd="0" presId="urn:microsoft.com/office/officeart/2018/2/layout/IconCircleList"/>
    <dgm:cxn modelId="{080EF901-68DB-4EBC-93AE-D7D40272C2A1}" type="presParOf" srcId="{FD913DED-6736-4432-BDEA-903468C821BF}" destId="{8F1CDF8B-E587-491F-B551-2582F4E38B78}" srcOrd="0" destOrd="0" presId="urn:microsoft.com/office/officeart/2018/2/layout/IconCircleList"/>
    <dgm:cxn modelId="{46D98497-B973-4CBD-8043-399EC366F474}" type="presParOf" srcId="{8F1CDF8B-E587-491F-B551-2582F4E38B78}" destId="{4A6A764D-A5E3-40AE-9032-2D108297A0A2}" srcOrd="0" destOrd="0" presId="urn:microsoft.com/office/officeart/2018/2/layout/IconCircleList"/>
    <dgm:cxn modelId="{A24E62DF-B072-4D65-A625-3BC1414B8475}" type="presParOf" srcId="{8F1CDF8B-E587-491F-B551-2582F4E38B78}" destId="{DC4499E6-B4E8-4C3D-9EA7-D4DB18C19B61}" srcOrd="1" destOrd="0" presId="urn:microsoft.com/office/officeart/2018/2/layout/IconCircleList"/>
    <dgm:cxn modelId="{3C233B11-F09F-4591-8C39-FD6663AA4F33}" type="presParOf" srcId="{8F1CDF8B-E587-491F-B551-2582F4E38B78}" destId="{49F8F248-D3B8-413B-824B-4AA9847555B6}" srcOrd="2" destOrd="0" presId="urn:microsoft.com/office/officeart/2018/2/layout/IconCircleList"/>
    <dgm:cxn modelId="{6D1B86AA-1FDC-4405-8BEC-BBD63C93DDD8}" type="presParOf" srcId="{8F1CDF8B-E587-491F-B551-2582F4E38B78}" destId="{57869F39-1AD8-480B-88C3-C706B91E0B2C}" srcOrd="3" destOrd="0" presId="urn:microsoft.com/office/officeart/2018/2/layout/IconCircleList"/>
    <dgm:cxn modelId="{A609E10C-0130-4AA8-925F-29568C25A822}" type="presParOf" srcId="{FD913DED-6736-4432-BDEA-903468C821BF}" destId="{D7916AE8-50AD-4C0B-9DEA-E25DEFEA7B35}" srcOrd="1" destOrd="0" presId="urn:microsoft.com/office/officeart/2018/2/layout/IconCircleList"/>
    <dgm:cxn modelId="{0366525F-E7F3-427B-93D8-34F47A4AEEF0}" type="presParOf" srcId="{FD913DED-6736-4432-BDEA-903468C821BF}" destId="{2071BE0C-275F-4BBF-9B6F-F2E57542091B}" srcOrd="2" destOrd="0" presId="urn:microsoft.com/office/officeart/2018/2/layout/IconCircleList"/>
    <dgm:cxn modelId="{46A27428-FD66-4B4C-8D08-DD85181011A5}" type="presParOf" srcId="{2071BE0C-275F-4BBF-9B6F-F2E57542091B}" destId="{2932B877-3E98-4FEE-8297-DFFC2D9A43CD}" srcOrd="0" destOrd="0" presId="urn:microsoft.com/office/officeart/2018/2/layout/IconCircleList"/>
    <dgm:cxn modelId="{19F03FBA-9F08-4286-AB37-1905259FAB05}" type="presParOf" srcId="{2071BE0C-275F-4BBF-9B6F-F2E57542091B}" destId="{FB7F4876-4384-441A-A2ED-2E90D3DE64B4}" srcOrd="1" destOrd="0" presId="urn:microsoft.com/office/officeart/2018/2/layout/IconCircleList"/>
    <dgm:cxn modelId="{4731258D-9CCE-4017-A5E0-0A0383F278FA}" type="presParOf" srcId="{2071BE0C-275F-4BBF-9B6F-F2E57542091B}" destId="{8B5AFAF5-95BB-4EA2-927E-9AA447C2E51C}" srcOrd="2" destOrd="0" presId="urn:microsoft.com/office/officeart/2018/2/layout/IconCircleList"/>
    <dgm:cxn modelId="{B432F3BE-E1B8-46CD-A6B4-FC346C5EB6B5}" type="presParOf" srcId="{2071BE0C-275F-4BBF-9B6F-F2E57542091B}" destId="{D38E6E5F-E09C-447D-B501-2121713FED70}" srcOrd="3" destOrd="0" presId="urn:microsoft.com/office/officeart/2018/2/layout/IconCircleList"/>
    <dgm:cxn modelId="{79B9542E-11CB-4679-A8BF-4C67A686F7D5}" type="presParOf" srcId="{FD913DED-6736-4432-BDEA-903468C821BF}" destId="{052B0D62-0C3C-4BC3-B53B-81F976F4552F}" srcOrd="3" destOrd="0" presId="urn:microsoft.com/office/officeart/2018/2/layout/IconCircleList"/>
    <dgm:cxn modelId="{EBF13D7C-FECA-4622-8673-3486AA7D5AA2}" type="presParOf" srcId="{FD913DED-6736-4432-BDEA-903468C821BF}" destId="{E9C92F4F-8362-4342-B381-94ECFAB9CABD}" srcOrd="4" destOrd="0" presId="urn:microsoft.com/office/officeart/2018/2/layout/IconCircleList"/>
    <dgm:cxn modelId="{65A41FCD-6B33-4E4A-916F-DE9D1EBE2273}" type="presParOf" srcId="{E9C92F4F-8362-4342-B381-94ECFAB9CABD}" destId="{2BA905B8-D47D-4A26-8EAA-F1E1F8F19C30}" srcOrd="0" destOrd="0" presId="urn:microsoft.com/office/officeart/2018/2/layout/IconCircleList"/>
    <dgm:cxn modelId="{D8631013-2ECD-4BC9-B4B5-6C419D9A55E2}" type="presParOf" srcId="{E9C92F4F-8362-4342-B381-94ECFAB9CABD}" destId="{B7FF69F1-7E72-4A1E-BF78-99C79E8CC2D9}" srcOrd="1" destOrd="0" presId="urn:microsoft.com/office/officeart/2018/2/layout/IconCircleList"/>
    <dgm:cxn modelId="{83362278-CAC7-46CE-B8A3-C3C4E2903FDC}" type="presParOf" srcId="{E9C92F4F-8362-4342-B381-94ECFAB9CABD}" destId="{F18790D3-1974-4CAA-A0AE-49123FACDCF1}" srcOrd="2" destOrd="0" presId="urn:microsoft.com/office/officeart/2018/2/layout/IconCircleList"/>
    <dgm:cxn modelId="{0086DCDD-D99E-4353-9605-9B11AC3B573C}" type="presParOf" srcId="{E9C92F4F-8362-4342-B381-94ECFAB9CABD}" destId="{F3E0D7F1-1294-4794-ACDA-DD8A12AC8912}" srcOrd="3" destOrd="0" presId="urn:microsoft.com/office/officeart/2018/2/layout/IconCircleList"/>
    <dgm:cxn modelId="{CB932533-D4B7-4803-AFC0-3AA22B37CF62}" type="presParOf" srcId="{FD913DED-6736-4432-BDEA-903468C821BF}" destId="{165A34D3-D50A-4505-8D6E-FA51227FC41E}" srcOrd="5" destOrd="0" presId="urn:microsoft.com/office/officeart/2018/2/layout/IconCircleList"/>
    <dgm:cxn modelId="{9B187FEC-9718-481E-878B-9F3D1CEDCF20}" type="presParOf" srcId="{FD913DED-6736-4432-BDEA-903468C821BF}" destId="{4035AFD2-76B7-47B1-9232-E032D09429EC}" srcOrd="6" destOrd="0" presId="urn:microsoft.com/office/officeart/2018/2/layout/IconCircleList"/>
    <dgm:cxn modelId="{24314B50-4DEA-4E41-87EC-B56D6B1E48B3}" type="presParOf" srcId="{4035AFD2-76B7-47B1-9232-E032D09429EC}" destId="{2DBA77BC-36EB-4666-8AD3-0D73E9926978}" srcOrd="0" destOrd="0" presId="urn:microsoft.com/office/officeart/2018/2/layout/IconCircleList"/>
    <dgm:cxn modelId="{1D0F8B2C-EAA8-44FE-BC5B-44BCD8EB5C45}" type="presParOf" srcId="{4035AFD2-76B7-47B1-9232-E032D09429EC}" destId="{2FA52291-BE3C-4756-AC0D-C3C143073B0C}" srcOrd="1" destOrd="0" presId="urn:microsoft.com/office/officeart/2018/2/layout/IconCircleList"/>
    <dgm:cxn modelId="{3036DDA4-312C-4991-9B57-83E9294914D0}" type="presParOf" srcId="{4035AFD2-76B7-47B1-9232-E032D09429EC}" destId="{BFBAA920-B269-4885-8C74-793521EA4AB1}" srcOrd="2" destOrd="0" presId="urn:microsoft.com/office/officeart/2018/2/layout/IconCircleList"/>
    <dgm:cxn modelId="{FB13559B-65C7-4243-BC84-23E5C8626FAA}" type="presParOf" srcId="{4035AFD2-76B7-47B1-9232-E032D09429EC}" destId="{62B31E4D-1693-4F8D-BFA2-C4ABE37741A6}" srcOrd="3" destOrd="0" presId="urn:microsoft.com/office/officeart/2018/2/layout/IconCircleList"/>
    <dgm:cxn modelId="{899FFB07-B1A1-44E7-A2C7-367F70C4C2EE}" type="presParOf" srcId="{FD913DED-6736-4432-BDEA-903468C821BF}" destId="{F07C1D34-A74E-404D-89ED-47A68D52B6D0}" srcOrd="7" destOrd="0" presId="urn:microsoft.com/office/officeart/2018/2/layout/IconCircleList"/>
    <dgm:cxn modelId="{65A679B8-2404-42D1-B010-1F8329AA5AB1}" type="presParOf" srcId="{FD913DED-6736-4432-BDEA-903468C821BF}" destId="{621A5D8A-D3CC-4EF2-A0ED-426F2733790E}" srcOrd="8" destOrd="0" presId="urn:microsoft.com/office/officeart/2018/2/layout/IconCircleList"/>
    <dgm:cxn modelId="{5F700700-1931-4C27-AA16-F1C98A43C49B}" type="presParOf" srcId="{621A5D8A-D3CC-4EF2-A0ED-426F2733790E}" destId="{4D9C7758-3805-425A-AC48-ED713DDF902D}" srcOrd="0" destOrd="0" presId="urn:microsoft.com/office/officeart/2018/2/layout/IconCircleList"/>
    <dgm:cxn modelId="{035CAF66-3E3D-46CF-9E5D-027F04B8DF01}" type="presParOf" srcId="{621A5D8A-D3CC-4EF2-A0ED-426F2733790E}" destId="{CBFD2393-87C3-40A0-A1CE-BFA421C67BE7}" srcOrd="1" destOrd="0" presId="urn:microsoft.com/office/officeart/2018/2/layout/IconCircleList"/>
    <dgm:cxn modelId="{77F8832C-012A-47CD-9C07-0B066E6006F5}" type="presParOf" srcId="{621A5D8A-D3CC-4EF2-A0ED-426F2733790E}" destId="{4685ABB4-D856-4FCD-80CF-D448BD2C7C67}" srcOrd="2" destOrd="0" presId="urn:microsoft.com/office/officeart/2018/2/layout/IconCircleList"/>
    <dgm:cxn modelId="{2BEDA5D9-5AAA-4887-B005-E60C25725A86}" type="presParOf" srcId="{621A5D8A-D3CC-4EF2-A0ED-426F2733790E}" destId="{45F10082-F894-4585-9D0E-307576DBC6FB}" srcOrd="3" destOrd="0" presId="urn:microsoft.com/office/officeart/2018/2/layout/IconCircleList"/>
    <dgm:cxn modelId="{54656537-DE4A-4BCE-83E1-C5A818BA6BB3}" type="presParOf" srcId="{FD913DED-6736-4432-BDEA-903468C821BF}" destId="{84CC13D8-C09B-43A8-9AE1-B8FD5E89F628}" srcOrd="9" destOrd="0" presId="urn:microsoft.com/office/officeart/2018/2/layout/IconCircleList"/>
    <dgm:cxn modelId="{8D32F891-E7D8-4F11-8693-BF6358EF43D1}" type="presParOf" srcId="{FD913DED-6736-4432-BDEA-903468C821BF}" destId="{83A165BF-CCD6-43F6-B9CB-99B9E7A193A6}" srcOrd="10" destOrd="0" presId="urn:microsoft.com/office/officeart/2018/2/layout/IconCircleList"/>
    <dgm:cxn modelId="{1378F307-35E0-4C6D-B362-AFB5B7D6E74C}" type="presParOf" srcId="{83A165BF-CCD6-43F6-B9CB-99B9E7A193A6}" destId="{B173F888-92D5-45E9-9600-41873BEF7EBF}" srcOrd="0" destOrd="0" presId="urn:microsoft.com/office/officeart/2018/2/layout/IconCircleList"/>
    <dgm:cxn modelId="{D98DAF30-6444-4C3E-B888-4CCECCE510E9}" type="presParOf" srcId="{83A165BF-CCD6-43F6-B9CB-99B9E7A193A6}" destId="{301CAC27-413B-491B-AFDF-380B0DB7672B}" srcOrd="1" destOrd="0" presId="urn:microsoft.com/office/officeart/2018/2/layout/IconCircleList"/>
    <dgm:cxn modelId="{6B8E308B-0A52-4B4C-9B77-2F22D370CD19}" type="presParOf" srcId="{83A165BF-CCD6-43F6-B9CB-99B9E7A193A6}" destId="{4F58C45C-06A9-4DF4-8D3F-1AD96C4F3E2B}" srcOrd="2" destOrd="0" presId="urn:microsoft.com/office/officeart/2018/2/layout/IconCircleList"/>
    <dgm:cxn modelId="{25FA3DE4-A82D-40D4-B95C-1190247B99AB}" type="presParOf" srcId="{83A165BF-CCD6-43F6-B9CB-99B9E7A193A6}" destId="{4C19C024-835D-4EC9-A89C-E76DB5E366E7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9D381AE-9B02-4747-8762-729D29CA7A44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04B6B952-B67A-4DED-B88D-80E2F67CD061}">
      <dgm:prSet/>
      <dgm:spPr/>
      <dgm:t>
        <a:bodyPr/>
        <a:lstStyle/>
        <a:p>
          <a:pPr>
            <a:defRPr cap="all"/>
          </a:pPr>
          <a:r>
            <a:rPr lang="pt-BR"/>
            <a:t>Promover a formação humana, doutrinal, moral e espiritual</a:t>
          </a:r>
          <a:endParaRPr lang="en-US"/>
        </a:p>
      </dgm:t>
    </dgm:pt>
    <dgm:pt modelId="{C3F195DE-8A9D-4425-A5ED-5F55305B4E30}" type="parTrans" cxnId="{50E3B746-7D2D-466C-B2BD-9079072125F9}">
      <dgm:prSet/>
      <dgm:spPr/>
      <dgm:t>
        <a:bodyPr/>
        <a:lstStyle/>
        <a:p>
          <a:endParaRPr lang="en-US"/>
        </a:p>
      </dgm:t>
    </dgm:pt>
    <dgm:pt modelId="{F520CD58-0880-410B-B288-87BD495B75E9}" type="sibTrans" cxnId="{50E3B746-7D2D-466C-B2BD-9079072125F9}">
      <dgm:prSet/>
      <dgm:spPr/>
      <dgm:t>
        <a:bodyPr/>
        <a:lstStyle/>
        <a:p>
          <a:endParaRPr lang="en-US"/>
        </a:p>
      </dgm:t>
    </dgm:pt>
    <dgm:pt modelId="{EF20DA45-930D-4004-A3FA-E9A82239CE8B}">
      <dgm:prSet/>
      <dgm:spPr/>
      <dgm:t>
        <a:bodyPr/>
        <a:lstStyle/>
        <a:p>
          <a:pPr>
            <a:defRPr cap="all"/>
          </a:pPr>
          <a:r>
            <a:rPr lang="pt-BR"/>
            <a:t>Incentivar a promoção humana e assistência social</a:t>
          </a:r>
          <a:endParaRPr lang="en-US"/>
        </a:p>
      </dgm:t>
    </dgm:pt>
    <dgm:pt modelId="{4EFFC7E1-8EF2-4E8B-B395-E51454B1026A}" type="parTrans" cxnId="{94E05BD7-4401-4C73-9741-A5D2B0C28E62}">
      <dgm:prSet/>
      <dgm:spPr/>
      <dgm:t>
        <a:bodyPr/>
        <a:lstStyle/>
        <a:p>
          <a:endParaRPr lang="en-US"/>
        </a:p>
      </dgm:t>
    </dgm:pt>
    <dgm:pt modelId="{0DAD1586-5C2F-4760-BE9D-D7DBE0A35AFB}" type="sibTrans" cxnId="{94E05BD7-4401-4C73-9741-A5D2B0C28E62}">
      <dgm:prSet/>
      <dgm:spPr/>
      <dgm:t>
        <a:bodyPr/>
        <a:lstStyle/>
        <a:p>
          <a:endParaRPr lang="en-US"/>
        </a:p>
      </dgm:t>
    </dgm:pt>
    <dgm:pt modelId="{6BE91282-7041-4767-86DA-BF6E79826399}">
      <dgm:prSet/>
      <dgm:spPr/>
      <dgm:t>
        <a:bodyPr/>
        <a:lstStyle/>
        <a:p>
          <a:pPr>
            <a:defRPr cap="all"/>
          </a:pPr>
          <a:r>
            <a:rPr lang="pt-BR"/>
            <a:t>Coordenar a ação dos movimentos, organismos e entidade</a:t>
          </a:r>
          <a:endParaRPr lang="en-US"/>
        </a:p>
      </dgm:t>
    </dgm:pt>
    <dgm:pt modelId="{E3D7A159-BD30-46EA-B452-B7AE60B1F886}" type="parTrans" cxnId="{E1C5474B-8113-4E37-BF81-CD6B78576290}">
      <dgm:prSet/>
      <dgm:spPr/>
      <dgm:t>
        <a:bodyPr/>
        <a:lstStyle/>
        <a:p>
          <a:endParaRPr lang="en-US"/>
        </a:p>
      </dgm:t>
    </dgm:pt>
    <dgm:pt modelId="{63EA77B8-91DB-42BB-ADC7-9E7D4FA279CD}" type="sibTrans" cxnId="{E1C5474B-8113-4E37-BF81-CD6B78576290}">
      <dgm:prSet/>
      <dgm:spPr/>
      <dgm:t>
        <a:bodyPr/>
        <a:lstStyle/>
        <a:p>
          <a:endParaRPr lang="en-US"/>
        </a:p>
      </dgm:t>
    </dgm:pt>
    <dgm:pt modelId="{CAB45503-0592-4E46-AEDA-F491DAE0FAEE}">
      <dgm:prSet/>
      <dgm:spPr/>
      <dgm:t>
        <a:bodyPr/>
        <a:lstStyle/>
        <a:p>
          <a:pPr>
            <a:defRPr cap="all"/>
          </a:pPr>
          <a:r>
            <a:rPr lang="pt-BR"/>
            <a:t>Planejar, coordenar, dirigir, e avaliar as atividades da paroquia.</a:t>
          </a:r>
          <a:endParaRPr lang="en-US"/>
        </a:p>
      </dgm:t>
    </dgm:pt>
    <dgm:pt modelId="{56C01A7E-7383-4E76-BE3C-BE8CC6C6874D}" type="parTrans" cxnId="{35CE2A67-74AA-4DD5-ACA9-916F0035978B}">
      <dgm:prSet/>
      <dgm:spPr/>
      <dgm:t>
        <a:bodyPr/>
        <a:lstStyle/>
        <a:p>
          <a:endParaRPr lang="en-US"/>
        </a:p>
      </dgm:t>
    </dgm:pt>
    <dgm:pt modelId="{6F815989-3B96-4489-AE2D-8DCA2368AAC2}" type="sibTrans" cxnId="{35CE2A67-74AA-4DD5-ACA9-916F0035978B}">
      <dgm:prSet/>
      <dgm:spPr/>
      <dgm:t>
        <a:bodyPr/>
        <a:lstStyle/>
        <a:p>
          <a:endParaRPr lang="en-US"/>
        </a:p>
      </dgm:t>
    </dgm:pt>
    <dgm:pt modelId="{1EA3B9EC-8691-4B45-94F4-D551419D6F48}" type="pres">
      <dgm:prSet presAssocID="{29D381AE-9B02-4747-8762-729D29CA7A44}" presName="root" presStyleCnt="0">
        <dgm:presLayoutVars>
          <dgm:dir/>
          <dgm:resizeHandles val="exact"/>
        </dgm:presLayoutVars>
      </dgm:prSet>
      <dgm:spPr/>
    </dgm:pt>
    <dgm:pt modelId="{9EF5EF2D-FFAA-405F-9AE3-C1E972B05331}" type="pres">
      <dgm:prSet presAssocID="{04B6B952-B67A-4DED-B88D-80E2F67CD061}" presName="compNode" presStyleCnt="0"/>
      <dgm:spPr/>
    </dgm:pt>
    <dgm:pt modelId="{E52C5AFB-3B23-4FB4-83FF-93ED3B00D9BB}" type="pres">
      <dgm:prSet presAssocID="{04B6B952-B67A-4DED-B88D-80E2F67CD061}" presName="iconBgRect" presStyleLbl="bgShp" presStyleIdx="0" presStyleCnt="4"/>
      <dgm:spPr/>
    </dgm:pt>
    <dgm:pt modelId="{EE0EC67A-26E0-4E4C-9E05-7BB98B3B4077}" type="pres">
      <dgm:prSet presAssocID="{04B6B952-B67A-4DED-B88D-80E2F67CD061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nexões"/>
        </a:ext>
      </dgm:extLst>
    </dgm:pt>
    <dgm:pt modelId="{C0BC381D-13C4-42C3-9445-91E5DDB2A0E0}" type="pres">
      <dgm:prSet presAssocID="{04B6B952-B67A-4DED-B88D-80E2F67CD061}" presName="spaceRect" presStyleCnt="0"/>
      <dgm:spPr/>
    </dgm:pt>
    <dgm:pt modelId="{DFAB2B05-176A-4D85-A00C-2F4667513081}" type="pres">
      <dgm:prSet presAssocID="{04B6B952-B67A-4DED-B88D-80E2F67CD061}" presName="textRect" presStyleLbl="revTx" presStyleIdx="0" presStyleCnt="4">
        <dgm:presLayoutVars>
          <dgm:chMax val="1"/>
          <dgm:chPref val="1"/>
        </dgm:presLayoutVars>
      </dgm:prSet>
      <dgm:spPr/>
    </dgm:pt>
    <dgm:pt modelId="{BCD90D53-6B12-4918-B3FA-F6E7F9C8F6FC}" type="pres">
      <dgm:prSet presAssocID="{F520CD58-0880-410B-B288-87BD495B75E9}" presName="sibTrans" presStyleCnt="0"/>
      <dgm:spPr/>
    </dgm:pt>
    <dgm:pt modelId="{02805158-FA80-4E2A-84E2-0C2A98BF69C5}" type="pres">
      <dgm:prSet presAssocID="{EF20DA45-930D-4004-A3FA-E9A82239CE8B}" presName="compNode" presStyleCnt="0"/>
      <dgm:spPr/>
    </dgm:pt>
    <dgm:pt modelId="{3C1885C6-3693-4300-BFCC-8ED19CD96FB7}" type="pres">
      <dgm:prSet presAssocID="{EF20DA45-930D-4004-A3FA-E9A82239CE8B}" presName="iconBgRect" presStyleLbl="bgShp" presStyleIdx="1" presStyleCnt="4"/>
      <dgm:spPr/>
    </dgm:pt>
    <dgm:pt modelId="{0C337601-4F8B-457C-8230-098998FA8FD9}" type="pres">
      <dgm:prSet presAssocID="{EF20DA45-930D-4004-A3FA-E9A82239CE8B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upo"/>
        </a:ext>
      </dgm:extLst>
    </dgm:pt>
    <dgm:pt modelId="{2FEA4817-178F-44BF-822E-8204CE918B19}" type="pres">
      <dgm:prSet presAssocID="{EF20DA45-930D-4004-A3FA-E9A82239CE8B}" presName="spaceRect" presStyleCnt="0"/>
      <dgm:spPr/>
    </dgm:pt>
    <dgm:pt modelId="{B2759460-1DBB-4736-84CE-79C24E02EE10}" type="pres">
      <dgm:prSet presAssocID="{EF20DA45-930D-4004-A3FA-E9A82239CE8B}" presName="textRect" presStyleLbl="revTx" presStyleIdx="1" presStyleCnt="4">
        <dgm:presLayoutVars>
          <dgm:chMax val="1"/>
          <dgm:chPref val="1"/>
        </dgm:presLayoutVars>
      </dgm:prSet>
      <dgm:spPr/>
    </dgm:pt>
    <dgm:pt modelId="{0C25CBB3-EE32-41BE-AA9E-2C18D7E863AB}" type="pres">
      <dgm:prSet presAssocID="{0DAD1586-5C2F-4760-BE9D-D7DBE0A35AFB}" presName="sibTrans" presStyleCnt="0"/>
      <dgm:spPr/>
    </dgm:pt>
    <dgm:pt modelId="{B18AE7F5-B00D-41D7-8DAD-E75966D39EC1}" type="pres">
      <dgm:prSet presAssocID="{6BE91282-7041-4767-86DA-BF6E79826399}" presName="compNode" presStyleCnt="0"/>
      <dgm:spPr/>
    </dgm:pt>
    <dgm:pt modelId="{7F0D7CF4-D235-4AA9-9E9B-ECA55730628A}" type="pres">
      <dgm:prSet presAssocID="{6BE91282-7041-4767-86DA-BF6E79826399}" presName="iconBgRect" presStyleLbl="bgShp" presStyleIdx="2" presStyleCnt="4"/>
      <dgm:spPr/>
    </dgm:pt>
    <dgm:pt modelId="{B01DBE01-8E70-4999-B287-9899769DF916}" type="pres">
      <dgm:prSet presAssocID="{6BE91282-7041-4767-86DA-BF6E79826399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nce Steps"/>
        </a:ext>
      </dgm:extLst>
    </dgm:pt>
    <dgm:pt modelId="{BAD983FD-A3AD-477F-BF2A-8FF20798CB3F}" type="pres">
      <dgm:prSet presAssocID="{6BE91282-7041-4767-86DA-BF6E79826399}" presName="spaceRect" presStyleCnt="0"/>
      <dgm:spPr/>
    </dgm:pt>
    <dgm:pt modelId="{7E541AAF-7D6D-4A6E-9F83-D517AB2DA55F}" type="pres">
      <dgm:prSet presAssocID="{6BE91282-7041-4767-86DA-BF6E79826399}" presName="textRect" presStyleLbl="revTx" presStyleIdx="2" presStyleCnt="4">
        <dgm:presLayoutVars>
          <dgm:chMax val="1"/>
          <dgm:chPref val="1"/>
        </dgm:presLayoutVars>
      </dgm:prSet>
      <dgm:spPr/>
    </dgm:pt>
    <dgm:pt modelId="{4FF52D15-7DBA-4C60-8042-7F79BF9655AC}" type="pres">
      <dgm:prSet presAssocID="{63EA77B8-91DB-42BB-ADC7-9E7D4FA279CD}" presName="sibTrans" presStyleCnt="0"/>
      <dgm:spPr/>
    </dgm:pt>
    <dgm:pt modelId="{8B2B0F2C-07A4-4417-A2CD-749348B35C93}" type="pres">
      <dgm:prSet presAssocID="{CAB45503-0592-4E46-AEDA-F491DAE0FAEE}" presName="compNode" presStyleCnt="0"/>
      <dgm:spPr/>
    </dgm:pt>
    <dgm:pt modelId="{979E9B14-494F-485C-BD68-DA6654DDDD02}" type="pres">
      <dgm:prSet presAssocID="{CAB45503-0592-4E46-AEDA-F491DAE0FAEE}" presName="iconBgRect" presStyleLbl="bgShp" presStyleIdx="3" presStyleCnt="4"/>
      <dgm:spPr/>
    </dgm:pt>
    <dgm:pt modelId="{2FBB33F0-F500-440D-BBDE-F3D4B902EB5F}" type="pres">
      <dgm:prSet presAssocID="{CAB45503-0592-4E46-AEDA-F491DAE0FAEE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abela"/>
        </a:ext>
      </dgm:extLst>
    </dgm:pt>
    <dgm:pt modelId="{A7BEF39D-CE9E-42C7-838A-98D89ED8A312}" type="pres">
      <dgm:prSet presAssocID="{CAB45503-0592-4E46-AEDA-F491DAE0FAEE}" presName="spaceRect" presStyleCnt="0"/>
      <dgm:spPr/>
    </dgm:pt>
    <dgm:pt modelId="{50EF2CE3-5126-4C09-A58F-6292E4F1F194}" type="pres">
      <dgm:prSet presAssocID="{CAB45503-0592-4E46-AEDA-F491DAE0FAEE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50E3B746-7D2D-466C-B2BD-9079072125F9}" srcId="{29D381AE-9B02-4747-8762-729D29CA7A44}" destId="{04B6B952-B67A-4DED-B88D-80E2F67CD061}" srcOrd="0" destOrd="0" parTransId="{C3F195DE-8A9D-4425-A5ED-5F55305B4E30}" sibTransId="{F520CD58-0880-410B-B288-87BD495B75E9}"/>
    <dgm:cxn modelId="{35CE2A67-74AA-4DD5-ACA9-916F0035978B}" srcId="{29D381AE-9B02-4747-8762-729D29CA7A44}" destId="{CAB45503-0592-4E46-AEDA-F491DAE0FAEE}" srcOrd="3" destOrd="0" parTransId="{56C01A7E-7383-4E76-BE3C-BE8CC6C6874D}" sibTransId="{6F815989-3B96-4489-AE2D-8DCA2368AAC2}"/>
    <dgm:cxn modelId="{E1C5474B-8113-4E37-BF81-CD6B78576290}" srcId="{29D381AE-9B02-4747-8762-729D29CA7A44}" destId="{6BE91282-7041-4767-86DA-BF6E79826399}" srcOrd="2" destOrd="0" parTransId="{E3D7A159-BD30-46EA-B452-B7AE60B1F886}" sibTransId="{63EA77B8-91DB-42BB-ADC7-9E7D4FA279CD}"/>
    <dgm:cxn modelId="{85434B6F-96D4-4013-8E4F-C19E7C90150A}" type="presOf" srcId="{EF20DA45-930D-4004-A3FA-E9A82239CE8B}" destId="{B2759460-1DBB-4736-84CE-79C24E02EE10}" srcOrd="0" destOrd="0" presId="urn:microsoft.com/office/officeart/2018/5/layout/IconCircleLabelList"/>
    <dgm:cxn modelId="{DF404B51-2E8F-474D-9B06-3A2363746BD3}" type="presOf" srcId="{6BE91282-7041-4767-86DA-BF6E79826399}" destId="{7E541AAF-7D6D-4A6E-9F83-D517AB2DA55F}" srcOrd="0" destOrd="0" presId="urn:microsoft.com/office/officeart/2018/5/layout/IconCircleLabelList"/>
    <dgm:cxn modelId="{1EC5AA86-6721-42D3-8692-B150E6640724}" type="presOf" srcId="{CAB45503-0592-4E46-AEDA-F491DAE0FAEE}" destId="{50EF2CE3-5126-4C09-A58F-6292E4F1F194}" srcOrd="0" destOrd="0" presId="urn:microsoft.com/office/officeart/2018/5/layout/IconCircleLabelList"/>
    <dgm:cxn modelId="{00D32898-BC37-45CF-A4EE-E461ACD9200F}" type="presOf" srcId="{29D381AE-9B02-4747-8762-729D29CA7A44}" destId="{1EA3B9EC-8691-4B45-94F4-D551419D6F48}" srcOrd="0" destOrd="0" presId="urn:microsoft.com/office/officeart/2018/5/layout/IconCircleLabelList"/>
    <dgm:cxn modelId="{C85F2BD2-E0C9-4A0D-A61A-33C3009BB5D2}" type="presOf" srcId="{04B6B952-B67A-4DED-B88D-80E2F67CD061}" destId="{DFAB2B05-176A-4D85-A00C-2F4667513081}" srcOrd="0" destOrd="0" presId="urn:microsoft.com/office/officeart/2018/5/layout/IconCircleLabelList"/>
    <dgm:cxn modelId="{94E05BD7-4401-4C73-9741-A5D2B0C28E62}" srcId="{29D381AE-9B02-4747-8762-729D29CA7A44}" destId="{EF20DA45-930D-4004-A3FA-E9A82239CE8B}" srcOrd="1" destOrd="0" parTransId="{4EFFC7E1-8EF2-4E8B-B395-E51454B1026A}" sibTransId="{0DAD1586-5C2F-4760-BE9D-D7DBE0A35AFB}"/>
    <dgm:cxn modelId="{CC7DB65D-52E6-48E7-B10E-13617866BDFF}" type="presParOf" srcId="{1EA3B9EC-8691-4B45-94F4-D551419D6F48}" destId="{9EF5EF2D-FFAA-405F-9AE3-C1E972B05331}" srcOrd="0" destOrd="0" presId="urn:microsoft.com/office/officeart/2018/5/layout/IconCircleLabelList"/>
    <dgm:cxn modelId="{534E08D7-990B-4D48-9F3E-A7D99781D1D0}" type="presParOf" srcId="{9EF5EF2D-FFAA-405F-9AE3-C1E972B05331}" destId="{E52C5AFB-3B23-4FB4-83FF-93ED3B00D9BB}" srcOrd="0" destOrd="0" presId="urn:microsoft.com/office/officeart/2018/5/layout/IconCircleLabelList"/>
    <dgm:cxn modelId="{76703B29-5C8A-4E2F-A01A-3947813EBD8B}" type="presParOf" srcId="{9EF5EF2D-FFAA-405F-9AE3-C1E972B05331}" destId="{EE0EC67A-26E0-4E4C-9E05-7BB98B3B4077}" srcOrd="1" destOrd="0" presId="urn:microsoft.com/office/officeart/2018/5/layout/IconCircleLabelList"/>
    <dgm:cxn modelId="{E7A63504-88A9-4A41-AD54-1A1301531CF5}" type="presParOf" srcId="{9EF5EF2D-FFAA-405F-9AE3-C1E972B05331}" destId="{C0BC381D-13C4-42C3-9445-91E5DDB2A0E0}" srcOrd="2" destOrd="0" presId="urn:microsoft.com/office/officeart/2018/5/layout/IconCircleLabelList"/>
    <dgm:cxn modelId="{A9A7C57B-5F34-4AA5-93DD-030AB0DD2266}" type="presParOf" srcId="{9EF5EF2D-FFAA-405F-9AE3-C1E972B05331}" destId="{DFAB2B05-176A-4D85-A00C-2F4667513081}" srcOrd="3" destOrd="0" presId="urn:microsoft.com/office/officeart/2018/5/layout/IconCircleLabelList"/>
    <dgm:cxn modelId="{894B2331-C245-4688-911E-934797E03809}" type="presParOf" srcId="{1EA3B9EC-8691-4B45-94F4-D551419D6F48}" destId="{BCD90D53-6B12-4918-B3FA-F6E7F9C8F6FC}" srcOrd="1" destOrd="0" presId="urn:microsoft.com/office/officeart/2018/5/layout/IconCircleLabelList"/>
    <dgm:cxn modelId="{22EBEA06-E7C2-47A7-979C-A81B3881B008}" type="presParOf" srcId="{1EA3B9EC-8691-4B45-94F4-D551419D6F48}" destId="{02805158-FA80-4E2A-84E2-0C2A98BF69C5}" srcOrd="2" destOrd="0" presId="urn:microsoft.com/office/officeart/2018/5/layout/IconCircleLabelList"/>
    <dgm:cxn modelId="{D05EF489-DDBF-442A-982E-01EFEE7F1477}" type="presParOf" srcId="{02805158-FA80-4E2A-84E2-0C2A98BF69C5}" destId="{3C1885C6-3693-4300-BFCC-8ED19CD96FB7}" srcOrd="0" destOrd="0" presId="urn:microsoft.com/office/officeart/2018/5/layout/IconCircleLabelList"/>
    <dgm:cxn modelId="{8356B698-8581-4F46-904C-6E0471D20C2F}" type="presParOf" srcId="{02805158-FA80-4E2A-84E2-0C2A98BF69C5}" destId="{0C337601-4F8B-457C-8230-098998FA8FD9}" srcOrd="1" destOrd="0" presId="urn:microsoft.com/office/officeart/2018/5/layout/IconCircleLabelList"/>
    <dgm:cxn modelId="{4DDE03B2-0F99-4EB2-A055-002EDEF022B7}" type="presParOf" srcId="{02805158-FA80-4E2A-84E2-0C2A98BF69C5}" destId="{2FEA4817-178F-44BF-822E-8204CE918B19}" srcOrd="2" destOrd="0" presId="urn:microsoft.com/office/officeart/2018/5/layout/IconCircleLabelList"/>
    <dgm:cxn modelId="{CB7C6D84-81E1-438E-A2F9-6DD9ACEE86BA}" type="presParOf" srcId="{02805158-FA80-4E2A-84E2-0C2A98BF69C5}" destId="{B2759460-1DBB-4736-84CE-79C24E02EE10}" srcOrd="3" destOrd="0" presId="urn:microsoft.com/office/officeart/2018/5/layout/IconCircleLabelList"/>
    <dgm:cxn modelId="{134779BD-7C90-4246-99A3-B04E7F39E358}" type="presParOf" srcId="{1EA3B9EC-8691-4B45-94F4-D551419D6F48}" destId="{0C25CBB3-EE32-41BE-AA9E-2C18D7E863AB}" srcOrd="3" destOrd="0" presId="urn:microsoft.com/office/officeart/2018/5/layout/IconCircleLabelList"/>
    <dgm:cxn modelId="{D502DC23-9F04-4342-A330-58655667D371}" type="presParOf" srcId="{1EA3B9EC-8691-4B45-94F4-D551419D6F48}" destId="{B18AE7F5-B00D-41D7-8DAD-E75966D39EC1}" srcOrd="4" destOrd="0" presId="urn:microsoft.com/office/officeart/2018/5/layout/IconCircleLabelList"/>
    <dgm:cxn modelId="{EF2D94EB-F9AF-4EAC-9980-1A4C9AC8C611}" type="presParOf" srcId="{B18AE7F5-B00D-41D7-8DAD-E75966D39EC1}" destId="{7F0D7CF4-D235-4AA9-9E9B-ECA55730628A}" srcOrd="0" destOrd="0" presId="urn:microsoft.com/office/officeart/2018/5/layout/IconCircleLabelList"/>
    <dgm:cxn modelId="{B19F7E5C-8CE6-4DA5-8C54-6761670B8EF4}" type="presParOf" srcId="{B18AE7F5-B00D-41D7-8DAD-E75966D39EC1}" destId="{B01DBE01-8E70-4999-B287-9899769DF916}" srcOrd="1" destOrd="0" presId="urn:microsoft.com/office/officeart/2018/5/layout/IconCircleLabelList"/>
    <dgm:cxn modelId="{684FCCEA-2FF8-4B3D-8485-7F22E67ADDBF}" type="presParOf" srcId="{B18AE7F5-B00D-41D7-8DAD-E75966D39EC1}" destId="{BAD983FD-A3AD-477F-BF2A-8FF20798CB3F}" srcOrd="2" destOrd="0" presId="urn:microsoft.com/office/officeart/2018/5/layout/IconCircleLabelList"/>
    <dgm:cxn modelId="{9346E2BB-D601-40B3-B1EB-237D39AF2AA6}" type="presParOf" srcId="{B18AE7F5-B00D-41D7-8DAD-E75966D39EC1}" destId="{7E541AAF-7D6D-4A6E-9F83-D517AB2DA55F}" srcOrd="3" destOrd="0" presId="urn:microsoft.com/office/officeart/2018/5/layout/IconCircleLabelList"/>
    <dgm:cxn modelId="{CC128DD3-959E-4F1D-B836-EB7A5265086E}" type="presParOf" srcId="{1EA3B9EC-8691-4B45-94F4-D551419D6F48}" destId="{4FF52D15-7DBA-4C60-8042-7F79BF9655AC}" srcOrd="5" destOrd="0" presId="urn:microsoft.com/office/officeart/2018/5/layout/IconCircleLabelList"/>
    <dgm:cxn modelId="{2CE65EE0-F813-4D90-9FEE-8FA72BB4A6EC}" type="presParOf" srcId="{1EA3B9EC-8691-4B45-94F4-D551419D6F48}" destId="{8B2B0F2C-07A4-4417-A2CD-749348B35C93}" srcOrd="6" destOrd="0" presId="urn:microsoft.com/office/officeart/2018/5/layout/IconCircleLabelList"/>
    <dgm:cxn modelId="{99F476CA-4550-4BA8-8138-1645E54C6E39}" type="presParOf" srcId="{8B2B0F2C-07A4-4417-A2CD-749348B35C93}" destId="{979E9B14-494F-485C-BD68-DA6654DDDD02}" srcOrd="0" destOrd="0" presId="urn:microsoft.com/office/officeart/2018/5/layout/IconCircleLabelList"/>
    <dgm:cxn modelId="{75D0F737-285B-4863-BFFC-36B0D8230883}" type="presParOf" srcId="{8B2B0F2C-07A4-4417-A2CD-749348B35C93}" destId="{2FBB33F0-F500-440D-BBDE-F3D4B902EB5F}" srcOrd="1" destOrd="0" presId="urn:microsoft.com/office/officeart/2018/5/layout/IconCircleLabelList"/>
    <dgm:cxn modelId="{E162F976-8FD2-4AD3-89A0-CEC2C4077065}" type="presParOf" srcId="{8B2B0F2C-07A4-4417-A2CD-749348B35C93}" destId="{A7BEF39D-CE9E-42C7-838A-98D89ED8A312}" srcOrd="2" destOrd="0" presId="urn:microsoft.com/office/officeart/2018/5/layout/IconCircleLabelList"/>
    <dgm:cxn modelId="{09D723CB-ED83-4325-B794-5D8528B2B004}" type="presParOf" srcId="{8B2B0F2C-07A4-4417-A2CD-749348B35C93}" destId="{50EF2CE3-5126-4C09-A58F-6292E4F1F194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F090983-3126-4CD5-A1EF-06A433EE431B}" type="doc">
      <dgm:prSet loTypeId="urn:microsoft.com/office/officeart/2016/7/layout/LinearBlockProcessNumbered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91641161-BC52-419C-ACF4-C95D34B8BDD2}">
      <dgm:prSet/>
      <dgm:spPr/>
      <dgm:t>
        <a:bodyPr/>
        <a:lstStyle/>
        <a:p>
          <a:r>
            <a:rPr lang="pt-BR"/>
            <a:t>Pesquisar, discutir e apresentar propostas concretas para a pastoral paroquial;</a:t>
          </a:r>
          <a:endParaRPr lang="en-US"/>
        </a:p>
      </dgm:t>
    </dgm:pt>
    <dgm:pt modelId="{9CDD34B4-F338-4790-AA7A-B4A1960C8750}" type="parTrans" cxnId="{81721220-04CB-430F-A81E-7476441970D8}">
      <dgm:prSet/>
      <dgm:spPr/>
      <dgm:t>
        <a:bodyPr/>
        <a:lstStyle/>
        <a:p>
          <a:endParaRPr lang="en-US"/>
        </a:p>
      </dgm:t>
    </dgm:pt>
    <dgm:pt modelId="{01FE058E-214C-4C07-8D2C-1F7321E92439}" type="sibTrans" cxnId="{81721220-04CB-430F-A81E-7476441970D8}">
      <dgm:prSet phldrT="01"/>
      <dgm:spPr/>
      <dgm:t>
        <a:bodyPr/>
        <a:lstStyle/>
        <a:p>
          <a:r>
            <a:rPr lang="en-US"/>
            <a:t>01</a:t>
          </a:r>
        </a:p>
      </dgm:t>
    </dgm:pt>
    <dgm:pt modelId="{CAB4DCD1-9F75-4E0B-B5F2-CAC3C89CB90A}">
      <dgm:prSet/>
      <dgm:spPr/>
      <dgm:t>
        <a:bodyPr/>
        <a:lstStyle/>
        <a:p>
          <a:r>
            <a:rPr lang="pt-BR"/>
            <a:t>Formação: leigos designados e em virtude do próprio ministério (vigário paroquial, religiosos);</a:t>
          </a:r>
          <a:endParaRPr lang="en-US"/>
        </a:p>
      </dgm:t>
    </dgm:pt>
    <dgm:pt modelId="{0D8A5DCF-B545-4E94-A0D6-A9766B386FAB}" type="parTrans" cxnId="{2400B1F1-F91A-4881-9103-6D7107C1878A}">
      <dgm:prSet/>
      <dgm:spPr/>
      <dgm:t>
        <a:bodyPr/>
        <a:lstStyle/>
        <a:p>
          <a:endParaRPr lang="en-US"/>
        </a:p>
      </dgm:t>
    </dgm:pt>
    <dgm:pt modelId="{6ADE1821-6EE1-4601-944B-464C18266DC0}" type="sibTrans" cxnId="{2400B1F1-F91A-4881-9103-6D7107C1878A}">
      <dgm:prSet phldrT="02"/>
      <dgm:spPr/>
      <dgm:t>
        <a:bodyPr/>
        <a:lstStyle/>
        <a:p>
          <a:r>
            <a:rPr lang="en-US"/>
            <a:t>02</a:t>
          </a:r>
        </a:p>
      </dgm:t>
    </dgm:pt>
    <dgm:pt modelId="{4578302E-6B99-44CD-9AF6-A1EB337F7854}">
      <dgm:prSet/>
      <dgm:spPr/>
      <dgm:t>
        <a:bodyPr/>
        <a:lstStyle/>
        <a:p>
          <a:r>
            <a:rPr lang="pt-BR"/>
            <a:t>Presidente nato: Pároco;</a:t>
          </a:r>
          <a:endParaRPr lang="en-US"/>
        </a:p>
      </dgm:t>
    </dgm:pt>
    <dgm:pt modelId="{12722481-DF80-4022-A497-E6BFBF80ECF3}" type="parTrans" cxnId="{B285F8F9-67B9-4E72-BD4C-FA3D796012A7}">
      <dgm:prSet/>
      <dgm:spPr/>
      <dgm:t>
        <a:bodyPr/>
        <a:lstStyle/>
        <a:p>
          <a:endParaRPr lang="en-US"/>
        </a:p>
      </dgm:t>
    </dgm:pt>
    <dgm:pt modelId="{391676A4-9D03-4B40-8624-1D9DECFB842B}" type="sibTrans" cxnId="{B285F8F9-67B9-4E72-BD4C-FA3D796012A7}">
      <dgm:prSet phldrT="03"/>
      <dgm:spPr/>
      <dgm:t>
        <a:bodyPr/>
        <a:lstStyle/>
        <a:p>
          <a:r>
            <a:rPr lang="en-US"/>
            <a:t>03</a:t>
          </a:r>
        </a:p>
      </dgm:t>
    </dgm:pt>
    <dgm:pt modelId="{68F18659-E43F-4B55-B4E1-54BA322C7665}">
      <dgm:prSet/>
      <dgm:spPr/>
      <dgm:t>
        <a:bodyPr/>
        <a:lstStyle/>
        <a:p>
          <a:r>
            <a:rPr lang="pt-BR"/>
            <a:t>Instrumento para favorecer a comunhão do pároco com seus fiéis.</a:t>
          </a:r>
          <a:endParaRPr lang="en-US"/>
        </a:p>
      </dgm:t>
    </dgm:pt>
    <dgm:pt modelId="{274A2FF7-D689-484A-BB58-91820BC0373F}" type="parTrans" cxnId="{00DCF8B1-21C6-4E6D-ABD8-75E5EC735DAE}">
      <dgm:prSet/>
      <dgm:spPr/>
      <dgm:t>
        <a:bodyPr/>
        <a:lstStyle/>
        <a:p>
          <a:endParaRPr lang="en-US"/>
        </a:p>
      </dgm:t>
    </dgm:pt>
    <dgm:pt modelId="{75E2971F-E4E6-4A32-A9BC-F9183DA2DF35}" type="sibTrans" cxnId="{00DCF8B1-21C6-4E6D-ABD8-75E5EC735DAE}">
      <dgm:prSet phldrT="04"/>
      <dgm:spPr/>
      <dgm:t>
        <a:bodyPr/>
        <a:lstStyle/>
        <a:p>
          <a:r>
            <a:rPr lang="en-US"/>
            <a:t>04</a:t>
          </a:r>
        </a:p>
      </dgm:t>
    </dgm:pt>
    <dgm:pt modelId="{AF8B850A-9EC7-CC4C-B70C-CDB8AA34CD4A}" type="pres">
      <dgm:prSet presAssocID="{EF090983-3126-4CD5-A1EF-06A433EE431B}" presName="Name0" presStyleCnt="0">
        <dgm:presLayoutVars>
          <dgm:animLvl val="lvl"/>
          <dgm:resizeHandles val="exact"/>
        </dgm:presLayoutVars>
      </dgm:prSet>
      <dgm:spPr/>
    </dgm:pt>
    <dgm:pt modelId="{BEA1C0EF-5990-914C-8BC7-7E8BB3E1AA98}" type="pres">
      <dgm:prSet presAssocID="{91641161-BC52-419C-ACF4-C95D34B8BDD2}" presName="compositeNode" presStyleCnt="0">
        <dgm:presLayoutVars>
          <dgm:bulletEnabled val="1"/>
        </dgm:presLayoutVars>
      </dgm:prSet>
      <dgm:spPr/>
    </dgm:pt>
    <dgm:pt modelId="{193ADCBC-CE75-F041-9215-2DFA511F2D47}" type="pres">
      <dgm:prSet presAssocID="{91641161-BC52-419C-ACF4-C95D34B8BDD2}" presName="bgRect" presStyleLbl="alignNode1" presStyleIdx="0" presStyleCnt="4"/>
      <dgm:spPr/>
    </dgm:pt>
    <dgm:pt modelId="{E51675F5-64DD-9E43-B2BC-37EAB86EFDFC}" type="pres">
      <dgm:prSet presAssocID="{01FE058E-214C-4C07-8D2C-1F7321E92439}" presName="sibTransNodeRect" presStyleLbl="alignNode1" presStyleIdx="0" presStyleCnt="4">
        <dgm:presLayoutVars>
          <dgm:chMax val="0"/>
          <dgm:bulletEnabled val="1"/>
        </dgm:presLayoutVars>
      </dgm:prSet>
      <dgm:spPr/>
    </dgm:pt>
    <dgm:pt modelId="{AB2F999F-CD74-444B-B9ED-AFF4A19E53C0}" type="pres">
      <dgm:prSet presAssocID="{91641161-BC52-419C-ACF4-C95D34B8BDD2}" presName="nodeRect" presStyleLbl="alignNode1" presStyleIdx="0" presStyleCnt="4">
        <dgm:presLayoutVars>
          <dgm:bulletEnabled val="1"/>
        </dgm:presLayoutVars>
      </dgm:prSet>
      <dgm:spPr/>
    </dgm:pt>
    <dgm:pt modelId="{41364F77-2D37-3649-B43B-2B4815917793}" type="pres">
      <dgm:prSet presAssocID="{01FE058E-214C-4C07-8D2C-1F7321E92439}" presName="sibTrans" presStyleCnt="0"/>
      <dgm:spPr/>
    </dgm:pt>
    <dgm:pt modelId="{B2D9ABF6-FBD0-3946-A2E4-F0CA6579C1C5}" type="pres">
      <dgm:prSet presAssocID="{CAB4DCD1-9F75-4E0B-B5F2-CAC3C89CB90A}" presName="compositeNode" presStyleCnt="0">
        <dgm:presLayoutVars>
          <dgm:bulletEnabled val="1"/>
        </dgm:presLayoutVars>
      </dgm:prSet>
      <dgm:spPr/>
    </dgm:pt>
    <dgm:pt modelId="{E04561F7-7A37-A74D-92E9-AE46E2C94EEB}" type="pres">
      <dgm:prSet presAssocID="{CAB4DCD1-9F75-4E0B-B5F2-CAC3C89CB90A}" presName="bgRect" presStyleLbl="alignNode1" presStyleIdx="1" presStyleCnt="4"/>
      <dgm:spPr/>
    </dgm:pt>
    <dgm:pt modelId="{6F08E108-717A-8D4B-AB8F-F8B1D8F1B472}" type="pres">
      <dgm:prSet presAssocID="{6ADE1821-6EE1-4601-944B-464C18266DC0}" presName="sibTransNodeRect" presStyleLbl="alignNode1" presStyleIdx="1" presStyleCnt="4">
        <dgm:presLayoutVars>
          <dgm:chMax val="0"/>
          <dgm:bulletEnabled val="1"/>
        </dgm:presLayoutVars>
      </dgm:prSet>
      <dgm:spPr/>
    </dgm:pt>
    <dgm:pt modelId="{E91BC412-E1EA-BD4C-8CD5-93B23F466527}" type="pres">
      <dgm:prSet presAssocID="{CAB4DCD1-9F75-4E0B-B5F2-CAC3C89CB90A}" presName="nodeRect" presStyleLbl="alignNode1" presStyleIdx="1" presStyleCnt="4">
        <dgm:presLayoutVars>
          <dgm:bulletEnabled val="1"/>
        </dgm:presLayoutVars>
      </dgm:prSet>
      <dgm:spPr/>
    </dgm:pt>
    <dgm:pt modelId="{B4563B83-DB63-4E4E-A33C-E9DCC97A3E7D}" type="pres">
      <dgm:prSet presAssocID="{6ADE1821-6EE1-4601-944B-464C18266DC0}" presName="sibTrans" presStyleCnt="0"/>
      <dgm:spPr/>
    </dgm:pt>
    <dgm:pt modelId="{E96AA149-8C3F-0248-B711-A8D9C6FCC245}" type="pres">
      <dgm:prSet presAssocID="{4578302E-6B99-44CD-9AF6-A1EB337F7854}" presName="compositeNode" presStyleCnt="0">
        <dgm:presLayoutVars>
          <dgm:bulletEnabled val="1"/>
        </dgm:presLayoutVars>
      </dgm:prSet>
      <dgm:spPr/>
    </dgm:pt>
    <dgm:pt modelId="{85E77BC3-9E76-2444-BB0B-9CD2AD58391F}" type="pres">
      <dgm:prSet presAssocID="{4578302E-6B99-44CD-9AF6-A1EB337F7854}" presName="bgRect" presStyleLbl="alignNode1" presStyleIdx="2" presStyleCnt="4"/>
      <dgm:spPr/>
    </dgm:pt>
    <dgm:pt modelId="{26274DD5-A512-6247-AA78-44C68ABDB768}" type="pres">
      <dgm:prSet presAssocID="{391676A4-9D03-4B40-8624-1D9DECFB842B}" presName="sibTransNodeRect" presStyleLbl="alignNode1" presStyleIdx="2" presStyleCnt="4">
        <dgm:presLayoutVars>
          <dgm:chMax val="0"/>
          <dgm:bulletEnabled val="1"/>
        </dgm:presLayoutVars>
      </dgm:prSet>
      <dgm:spPr/>
    </dgm:pt>
    <dgm:pt modelId="{52C45B5A-8A8D-8745-8AF0-2AA600CD1D4C}" type="pres">
      <dgm:prSet presAssocID="{4578302E-6B99-44CD-9AF6-A1EB337F7854}" presName="nodeRect" presStyleLbl="alignNode1" presStyleIdx="2" presStyleCnt="4">
        <dgm:presLayoutVars>
          <dgm:bulletEnabled val="1"/>
        </dgm:presLayoutVars>
      </dgm:prSet>
      <dgm:spPr/>
    </dgm:pt>
    <dgm:pt modelId="{D67530EF-B145-0F4B-B360-34EB5F8BA01B}" type="pres">
      <dgm:prSet presAssocID="{391676A4-9D03-4B40-8624-1D9DECFB842B}" presName="sibTrans" presStyleCnt="0"/>
      <dgm:spPr/>
    </dgm:pt>
    <dgm:pt modelId="{DD97DB6D-7FFF-1849-B0A2-122E2F0ED06E}" type="pres">
      <dgm:prSet presAssocID="{68F18659-E43F-4B55-B4E1-54BA322C7665}" presName="compositeNode" presStyleCnt="0">
        <dgm:presLayoutVars>
          <dgm:bulletEnabled val="1"/>
        </dgm:presLayoutVars>
      </dgm:prSet>
      <dgm:spPr/>
    </dgm:pt>
    <dgm:pt modelId="{AB3BCC03-D366-9644-A90B-5A20D57CB222}" type="pres">
      <dgm:prSet presAssocID="{68F18659-E43F-4B55-B4E1-54BA322C7665}" presName="bgRect" presStyleLbl="alignNode1" presStyleIdx="3" presStyleCnt="4"/>
      <dgm:spPr/>
    </dgm:pt>
    <dgm:pt modelId="{7A783F6D-E371-6F43-871C-1C3E0264F358}" type="pres">
      <dgm:prSet presAssocID="{75E2971F-E4E6-4A32-A9BC-F9183DA2DF35}" presName="sibTransNodeRect" presStyleLbl="alignNode1" presStyleIdx="3" presStyleCnt="4">
        <dgm:presLayoutVars>
          <dgm:chMax val="0"/>
          <dgm:bulletEnabled val="1"/>
        </dgm:presLayoutVars>
      </dgm:prSet>
      <dgm:spPr/>
    </dgm:pt>
    <dgm:pt modelId="{4DEF6E24-67F5-C847-B5E0-073C20E59D91}" type="pres">
      <dgm:prSet presAssocID="{68F18659-E43F-4B55-B4E1-54BA322C7665}" presName="nodeRect" presStyleLbl="alignNode1" presStyleIdx="3" presStyleCnt="4">
        <dgm:presLayoutVars>
          <dgm:bulletEnabled val="1"/>
        </dgm:presLayoutVars>
      </dgm:prSet>
      <dgm:spPr/>
    </dgm:pt>
  </dgm:ptLst>
  <dgm:cxnLst>
    <dgm:cxn modelId="{D4E9A806-C908-D842-9279-C8624BA2F29D}" type="presOf" srcId="{91641161-BC52-419C-ACF4-C95D34B8BDD2}" destId="{AB2F999F-CD74-444B-B9ED-AFF4A19E53C0}" srcOrd="1" destOrd="0" presId="urn:microsoft.com/office/officeart/2016/7/layout/LinearBlockProcessNumbered"/>
    <dgm:cxn modelId="{63F5EF06-0480-1C44-96EF-72322262BA42}" type="presOf" srcId="{91641161-BC52-419C-ACF4-C95D34B8BDD2}" destId="{193ADCBC-CE75-F041-9215-2DFA511F2D47}" srcOrd="0" destOrd="0" presId="urn:microsoft.com/office/officeart/2016/7/layout/LinearBlockProcessNumbered"/>
    <dgm:cxn modelId="{658D9D19-70FC-624D-95E1-BB60368DB9C1}" type="presOf" srcId="{391676A4-9D03-4B40-8624-1D9DECFB842B}" destId="{26274DD5-A512-6247-AA78-44C68ABDB768}" srcOrd="0" destOrd="0" presId="urn:microsoft.com/office/officeart/2016/7/layout/LinearBlockProcessNumbered"/>
    <dgm:cxn modelId="{81721220-04CB-430F-A81E-7476441970D8}" srcId="{EF090983-3126-4CD5-A1EF-06A433EE431B}" destId="{91641161-BC52-419C-ACF4-C95D34B8BDD2}" srcOrd="0" destOrd="0" parTransId="{9CDD34B4-F338-4790-AA7A-B4A1960C8750}" sibTransId="{01FE058E-214C-4C07-8D2C-1F7321E92439}"/>
    <dgm:cxn modelId="{C7DAC231-87BC-4E40-AC5D-5859DDF34A14}" type="presOf" srcId="{CAB4DCD1-9F75-4E0B-B5F2-CAC3C89CB90A}" destId="{E04561F7-7A37-A74D-92E9-AE46E2C94EEB}" srcOrd="0" destOrd="0" presId="urn:microsoft.com/office/officeart/2016/7/layout/LinearBlockProcessNumbered"/>
    <dgm:cxn modelId="{C6DF8742-7A1A-D84B-BC37-3437254AC127}" type="presOf" srcId="{68F18659-E43F-4B55-B4E1-54BA322C7665}" destId="{AB3BCC03-D366-9644-A90B-5A20D57CB222}" srcOrd="0" destOrd="0" presId="urn:microsoft.com/office/officeart/2016/7/layout/LinearBlockProcessNumbered"/>
    <dgm:cxn modelId="{8EF8A04B-BC6E-C848-8402-A18F8BB753E6}" type="presOf" srcId="{75E2971F-E4E6-4A32-A9BC-F9183DA2DF35}" destId="{7A783F6D-E371-6F43-871C-1C3E0264F358}" srcOrd="0" destOrd="0" presId="urn:microsoft.com/office/officeart/2016/7/layout/LinearBlockProcessNumbered"/>
    <dgm:cxn modelId="{3D677D4E-E3D5-CE4D-8314-651C5A382D60}" type="presOf" srcId="{4578302E-6B99-44CD-9AF6-A1EB337F7854}" destId="{85E77BC3-9E76-2444-BB0B-9CD2AD58391F}" srcOrd="0" destOrd="0" presId="urn:microsoft.com/office/officeart/2016/7/layout/LinearBlockProcessNumbered"/>
    <dgm:cxn modelId="{0A740D5A-4676-8E46-82F7-2A8405F138CD}" type="presOf" srcId="{68F18659-E43F-4B55-B4E1-54BA322C7665}" destId="{4DEF6E24-67F5-C847-B5E0-073C20E59D91}" srcOrd="1" destOrd="0" presId="urn:microsoft.com/office/officeart/2016/7/layout/LinearBlockProcessNumbered"/>
    <dgm:cxn modelId="{E5B5E187-54F0-4C47-B715-04BFF9221065}" type="presOf" srcId="{4578302E-6B99-44CD-9AF6-A1EB337F7854}" destId="{52C45B5A-8A8D-8745-8AF0-2AA600CD1D4C}" srcOrd="1" destOrd="0" presId="urn:microsoft.com/office/officeart/2016/7/layout/LinearBlockProcessNumbered"/>
    <dgm:cxn modelId="{00DCF8B1-21C6-4E6D-ABD8-75E5EC735DAE}" srcId="{EF090983-3126-4CD5-A1EF-06A433EE431B}" destId="{68F18659-E43F-4B55-B4E1-54BA322C7665}" srcOrd="3" destOrd="0" parTransId="{274A2FF7-D689-484A-BB58-91820BC0373F}" sibTransId="{75E2971F-E4E6-4A32-A9BC-F9183DA2DF35}"/>
    <dgm:cxn modelId="{7ACB25B3-665C-E04C-B744-EF263E987F15}" type="presOf" srcId="{6ADE1821-6EE1-4601-944B-464C18266DC0}" destId="{6F08E108-717A-8D4B-AB8F-F8B1D8F1B472}" srcOrd="0" destOrd="0" presId="urn:microsoft.com/office/officeart/2016/7/layout/LinearBlockProcessNumbered"/>
    <dgm:cxn modelId="{0AA001B6-A61E-6C44-A721-8352CB5158F7}" type="presOf" srcId="{EF090983-3126-4CD5-A1EF-06A433EE431B}" destId="{AF8B850A-9EC7-CC4C-B70C-CDB8AA34CD4A}" srcOrd="0" destOrd="0" presId="urn:microsoft.com/office/officeart/2016/7/layout/LinearBlockProcessNumbered"/>
    <dgm:cxn modelId="{3797E5CF-87BE-EB44-B952-26E2783D5D67}" type="presOf" srcId="{CAB4DCD1-9F75-4E0B-B5F2-CAC3C89CB90A}" destId="{E91BC412-E1EA-BD4C-8CD5-93B23F466527}" srcOrd="1" destOrd="0" presId="urn:microsoft.com/office/officeart/2016/7/layout/LinearBlockProcessNumbered"/>
    <dgm:cxn modelId="{7328E2E6-132A-4D44-A0EE-9CAFB1485EFC}" type="presOf" srcId="{01FE058E-214C-4C07-8D2C-1F7321E92439}" destId="{E51675F5-64DD-9E43-B2BC-37EAB86EFDFC}" srcOrd="0" destOrd="0" presId="urn:microsoft.com/office/officeart/2016/7/layout/LinearBlockProcessNumbered"/>
    <dgm:cxn modelId="{2400B1F1-F91A-4881-9103-6D7107C1878A}" srcId="{EF090983-3126-4CD5-A1EF-06A433EE431B}" destId="{CAB4DCD1-9F75-4E0B-B5F2-CAC3C89CB90A}" srcOrd="1" destOrd="0" parTransId="{0D8A5DCF-B545-4E94-A0D6-A9766B386FAB}" sibTransId="{6ADE1821-6EE1-4601-944B-464C18266DC0}"/>
    <dgm:cxn modelId="{B285F8F9-67B9-4E72-BD4C-FA3D796012A7}" srcId="{EF090983-3126-4CD5-A1EF-06A433EE431B}" destId="{4578302E-6B99-44CD-9AF6-A1EB337F7854}" srcOrd="2" destOrd="0" parTransId="{12722481-DF80-4022-A497-E6BFBF80ECF3}" sibTransId="{391676A4-9D03-4B40-8624-1D9DECFB842B}"/>
    <dgm:cxn modelId="{AF2E1072-B2AB-0340-A66F-C45C975EEF91}" type="presParOf" srcId="{AF8B850A-9EC7-CC4C-B70C-CDB8AA34CD4A}" destId="{BEA1C0EF-5990-914C-8BC7-7E8BB3E1AA98}" srcOrd="0" destOrd="0" presId="urn:microsoft.com/office/officeart/2016/7/layout/LinearBlockProcessNumbered"/>
    <dgm:cxn modelId="{F73B090C-4599-144A-B971-DD30C99C2FB7}" type="presParOf" srcId="{BEA1C0EF-5990-914C-8BC7-7E8BB3E1AA98}" destId="{193ADCBC-CE75-F041-9215-2DFA511F2D47}" srcOrd="0" destOrd="0" presId="urn:microsoft.com/office/officeart/2016/7/layout/LinearBlockProcessNumbered"/>
    <dgm:cxn modelId="{94614039-4EB9-3844-B97B-4827CE31F7D2}" type="presParOf" srcId="{BEA1C0EF-5990-914C-8BC7-7E8BB3E1AA98}" destId="{E51675F5-64DD-9E43-B2BC-37EAB86EFDFC}" srcOrd="1" destOrd="0" presId="urn:microsoft.com/office/officeart/2016/7/layout/LinearBlockProcessNumbered"/>
    <dgm:cxn modelId="{CA98836C-7767-C041-A563-7ACC0298F71A}" type="presParOf" srcId="{BEA1C0EF-5990-914C-8BC7-7E8BB3E1AA98}" destId="{AB2F999F-CD74-444B-B9ED-AFF4A19E53C0}" srcOrd="2" destOrd="0" presId="urn:microsoft.com/office/officeart/2016/7/layout/LinearBlockProcessNumbered"/>
    <dgm:cxn modelId="{0BCB37F7-1C46-B84E-A66B-1EE878DB1950}" type="presParOf" srcId="{AF8B850A-9EC7-CC4C-B70C-CDB8AA34CD4A}" destId="{41364F77-2D37-3649-B43B-2B4815917793}" srcOrd="1" destOrd="0" presId="urn:microsoft.com/office/officeart/2016/7/layout/LinearBlockProcessNumbered"/>
    <dgm:cxn modelId="{460EF356-EE43-2346-AD94-C0439744DA63}" type="presParOf" srcId="{AF8B850A-9EC7-CC4C-B70C-CDB8AA34CD4A}" destId="{B2D9ABF6-FBD0-3946-A2E4-F0CA6579C1C5}" srcOrd="2" destOrd="0" presId="urn:microsoft.com/office/officeart/2016/7/layout/LinearBlockProcessNumbered"/>
    <dgm:cxn modelId="{7D0D1B5A-B54C-274E-9DEA-EF7C065F01B7}" type="presParOf" srcId="{B2D9ABF6-FBD0-3946-A2E4-F0CA6579C1C5}" destId="{E04561F7-7A37-A74D-92E9-AE46E2C94EEB}" srcOrd="0" destOrd="0" presId="urn:microsoft.com/office/officeart/2016/7/layout/LinearBlockProcessNumbered"/>
    <dgm:cxn modelId="{5D47A41F-7DFA-614C-8FC8-3906AFB3A2AE}" type="presParOf" srcId="{B2D9ABF6-FBD0-3946-A2E4-F0CA6579C1C5}" destId="{6F08E108-717A-8D4B-AB8F-F8B1D8F1B472}" srcOrd="1" destOrd="0" presId="urn:microsoft.com/office/officeart/2016/7/layout/LinearBlockProcessNumbered"/>
    <dgm:cxn modelId="{27F6C74B-7F55-224D-A344-426343302615}" type="presParOf" srcId="{B2D9ABF6-FBD0-3946-A2E4-F0CA6579C1C5}" destId="{E91BC412-E1EA-BD4C-8CD5-93B23F466527}" srcOrd="2" destOrd="0" presId="urn:microsoft.com/office/officeart/2016/7/layout/LinearBlockProcessNumbered"/>
    <dgm:cxn modelId="{BFF75B55-E1C9-8443-BADD-9A48D9FCCAAA}" type="presParOf" srcId="{AF8B850A-9EC7-CC4C-B70C-CDB8AA34CD4A}" destId="{B4563B83-DB63-4E4E-A33C-E9DCC97A3E7D}" srcOrd="3" destOrd="0" presId="urn:microsoft.com/office/officeart/2016/7/layout/LinearBlockProcessNumbered"/>
    <dgm:cxn modelId="{D6CF13A5-40DF-174D-802F-ADA2FDA8F3A7}" type="presParOf" srcId="{AF8B850A-9EC7-CC4C-B70C-CDB8AA34CD4A}" destId="{E96AA149-8C3F-0248-B711-A8D9C6FCC245}" srcOrd="4" destOrd="0" presId="urn:microsoft.com/office/officeart/2016/7/layout/LinearBlockProcessNumbered"/>
    <dgm:cxn modelId="{C47490EA-E629-F74D-920E-D570C41A34EB}" type="presParOf" srcId="{E96AA149-8C3F-0248-B711-A8D9C6FCC245}" destId="{85E77BC3-9E76-2444-BB0B-9CD2AD58391F}" srcOrd="0" destOrd="0" presId="urn:microsoft.com/office/officeart/2016/7/layout/LinearBlockProcessNumbered"/>
    <dgm:cxn modelId="{DE3D2D8B-91D0-3F43-820D-5E021FA49D28}" type="presParOf" srcId="{E96AA149-8C3F-0248-B711-A8D9C6FCC245}" destId="{26274DD5-A512-6247-AA78-44C68ABDB768}" srcOrd="1" destOrd="0" presId="urn:microsoft.com/office/officeart/2016/7/layout/LinearBlockProcessNumbered"/>
    <dgm:cxn modelId="{B3F2EAC1-C4FD-824C-843A-1C7B11057FAA}" type="presParOf" srcId="{E96AA149-8C3F-0248-B711-A8D9C6FCC245}" destId="{52C45B5A-8A8D-8745-8AF0-2AA600CD1D4C}" srcOrd="2" destOrd="0" presId="urn:microsoft.com/office/officeart/2016/7/layout/LinearBlockProcessNumbered"/>
    <dgm:cxn modelId="{BF408F3F-68D8-134F-802F-328831E5A613}" type="presParOf" srcId="{AF8B850A-9EC7-CC4C-B70C-CDB8AA34CD4A}" destId="{D67530EF-B145-0F4B-B360-34EB5F8BA01B}" srcOrd="5" destOrd="0" presId="urn:microsoft.com/office/officeart/2016/7/layout/LinearBlockProcessNumbered"/>
    <dgm:cxn modelId="{F7271208-6859-5C44-8F0F-3D6508F129D3}" type="presParOf" srcId="{AF8B850A-9EC7-CC4C-B70C-CDB8AA34CD4A}" destId="{DD97DB6D-7FFF-1849-B0A2-122E2F0ED06E}" srcOrd="6" destOrd="0" presId="urn:microsoft.com/office/officeart/2016/7/layout/LinearBlockProcessNumbered"/>
    <dgm:cxn modelId="{4E349108-EFEE-4B47-B810-39E2402EC7C0}" type="presParOf" srcId="{DD97DB6D-7FFF-1849-B0A2-122E2F0ED06E}" destId="{AB3BCC03-D366-9644-A90B-5A20D57CB222}" srcOrd="0" destOrd="0" presId="urn:microsoft.com/office/officeart/2016/7/layout/LinearBlockProcessNumbered"/>
    <dgm:cxn modelId="{E96163A2-1597-5E48-8168-B8F4E5B054BD}" type="presParOf" srcId="{DD97DB6D-7FFF-1849-B0A2-122E2F0ED06E}" destId="{7A783F6D-E371-6F43-871C-1C3E0264F358}" srcOrd="1" destOrd="0" presId="urn:microsoft.com/office/officeart/2016/7/layout/LinearBlockProcessNumbered"/>
    <dgm:cxn modelId="{DBDC7C87-7BF5-4649-8662-B3B7D2F4FB0C}" type="presParOf" srcId="{DD97DB6D-7FFF-1849-B0A2-122E2F0ED06E}" destId="{4DEF6E24-67F5-C847-B5E0-073C20E59D91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66B5052-1DBD-41D3-AD1B-F4BA85E2F154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A935E2D6-9EBD-4013-A046-A7C5FA56A26C}">
      <dgm:prSet/>
      <dgm:spPr/>
      <dgm:t>
        <a:bodyPr/>
        <a:lstStyle/>
        <a:p>
          <a:r>
            <a:rPr lang="pt-BR"/>
            <a:t>PÁROCO</a:t>
          </a:r>
          <a:endParaRPr lang="en-US"/>
        </a:p>
      </dgm:t>
    </dgm:pt>
    <dgm:pt modelId="{9EDEADE1-1CFE-402C-A84A-48FBCCC56950}" type="parTrans" cxnId="{FA4AE53F-CA82-4555-8D8E-90A6A2398AAC}">
      <dgm:prSet/>
      <dgm:spPr/>
      <dgm:t>
        <a:bodyPr/>
        <a:lstStyle/>
        <a:p>
          <a:endParaRPr lang="en-US"/>
        </a:p>
      </dgm:t>
    </dgm:pt>
    <dgm:pt modelId="{FC7DBCEC-220D-4BCA-AA14-CA0974C4D3A1}" type="sibTrans" cxnId="{FA4AE53F-CA82-4555-8D8E-90A6A2398AAC}">
      <dgm:prSet/>
      <dgm:spPr/>
      <dgm:t>
        <a:bodyPr/>
        <a:lstStyle/>
        <a:p>
          <a:endParaRPr lang="en-US"/>
        </a:p>
      </dgm:t>
    </dgm:pt>
    <dgm:pt modelId="{2F21CD8F-EB86-4C86-8FAB-B4C6CDAC40EB}">
      <dgm:prSet/>
      <dgm:spPr/>
      <dgm:t>
        <a:bodyPr/>
        <a:lstStyle/>
        <a:p>
          <a:r>
            <a:rPr lang="pt-BR"/>
            <a:t>VIGÁRIOS PAROQUIAIS</a:t>
          </a:r>
          <a:endParaRPr lang="en-US"/>
        </a:p>
      </dgm:t>
    </dgm:pt>
    <dgm:pt modelId="{A0D5ACAB-4014-4080-9481-BBE63095664D}" type="parTrans" cxnId="{39456EDD-30B4-46FE-8416-E285AFB3FFA9}">
      <dgm:prSet/>
      <dgm:spPr/>
      <dgm:t>
        <a:bodyPr/>
        <a:lstStyle/>
        <a:p>
          <a:endParaRPr lang="en-US"/>
        </a:p>
      </dgm:t>
    </dgm:pt>
    <dgm:pt modelId="{C8983508-6458-410F-AD36-BD48557B301E}" type="sibTrans" cxnId="{39456EDD-30B4-46FE-8416-E285AFB3FFA9}">
      <dgm:prSet/>
      <dgm:spPr/>
      <dgm:t>
        <a:bodyPr/>
        <a:lstStyle/>
        <a:p>
          <a:endParaRPr lang="en-US"/>
        </a:p>
      </dgm:t>
    </dgm:pt>
    <dgm:pt modelId="{B8512B5B-860A-462A-B4D2-CDD838E52EA3}">
      <dgm:prSet/>
      <dgm:spPr/>
      <dgm:t>
        <a:bodyPr/>
        <a:lstStyle/>
        <a:p>
          <a:r>
            <a:rPr lang="pt-BR"/>
            <a:t>DIÁCONOS</a:t>
          </a:r>
          <a:endParaRPr lang="en-US"/>
        </a:p>
      </dgm:t>
    </dgm:pt>
    <dgm:pt modelId="{8BBAB287-C1DC-4B48-94AB-58D7157353E6}" type="parTrans" cxnId="{D0CC2847-DEEA-4E08-B73C-8E9B7DC65758}">
      <dgm:prSet/>
      <dgm:spPr/>
      <dgm:t>
        <a:bodyPr/>
        <a:lstStyle/>
        <a:p>
          <a:endParaRPr lang="en-US"/>
        </a:p>
      </dgm:t>
    </dgm:pt>
    <dgm:pt modelId="{C582E8D8-45BF-4EB5-B17F-D428DC5941B8}" type="sibTrans" cxnId="{D0CC2847-DEEA-4E08-B73C-8E9B7DC65758}">
      <dgm:prSet/>
      <dgm:spPr/>
      <dgm:t>
        <a:bodyPr/>
        <a:lstStyle/>
        <a:p>
          <a:endParaRPr lang="en-US"/>
        </a:p>
      </dgm:t>
    </dgm:pt>
    <dgm:pt modelId="{0B40D816-3B14-438D-88CE-FD4D6CAFE807}">
      <dgm:prSet/>
      <dgm:spPr/>
      <dgm:t>
        <a:bodyPr/>
        <a:lstStyle/>
        <a:p>
          <a:r>
            <a:rPr lang="pt-BR"/>
            <a:t>RELIGIOSOS</a:t>
          </a:r>
          <a:endParaRPr lang="en-US"/>
        </a:p>
      </dgm:t>
    </dgm:pt>
    <dgm:pt modelId="{140EAC7D-FC46-43BE-AC71-D654B8A5A2C5}" type="parTrans" cxnId="{9C10771B-92B8-44FB-A320-107CC6D75667}">
      <dgm:prSet/>
      <dgm:spPr/>
      <dgm:t>
        <a:bodyPr/>
        <a:lstStyle/>
        <a:p>
          <a:endParaRPr lang="en-US"/>
        </a:p>
      </dgm:t>
    </dgm:pt>
    <dgm:pt modelId="{C226DBC2-445D-4602-8453-6EF3BCFA3CAF}" type="sibTrans" cxnId="{9C10771B-92B8-44FB-A320-107CC6D75667}">
      <dgm:prSet/>
      <dgm:spPr/>
      <dgm:t>
        <a:bodyPr/>
        <a:lstStyle/>
        <a:p>
          <a:endParaRPr lang="en-US"/>
        </a:p>
      </dgm:t>
    </dgm:pt>
    <dgm:pt modelId="{1013DD78-B2B3-4F64-A34D-26893B963329}">
      <dgm:prSet/>
      <dgm:spPr/>
      <dgm:t>
        <a:bodyPr/>
        <a:lstStyle/>
        <a:p>
          <a:r>
            <a:rPr lang="pt-BR"/>
            <a:t>COORDENADORES DAS PASTORAIS, MOVIMENTOS E SERVIÇOS</a:t>
          </a:r>
          <a:endParaRPr lang="en-US"/>
        </a:p>
      </dgm:t>
    </dgm:pt>
    <dgm:pt modelId="{E66DC9FE-1CEB-4157-BC69-52D1A2296948}" type="parTrans" cxnId="{86BA05AF-924C-45C0-8118-0F3AC15844A1}">
      <dgm:prSet/>
      <dgm:spPr/>
      <dgm:t>
        <a:bodyPr/>
        <a:lstStyle/>
        <a:p>
          <a:endParaRPr lang="en-US"/>
        </a:p>
      </dgm:t>
    </dgm:pt>
    <dgm:pt modelId="{62974A5D-B833-45D7-AB3F-00D490559548}" type="sibTrans" cxnId="{86BA05AF-924C-45C0-8118-0F3AC15844A1}">
      <dgm:prSet/>
      <dgm:spPr/>
      <dgm:t>
        <a:bodyPr/>
        <a:lstStyle/>
        <a:p>
          <a:endParaRPr lang="en-US"/>
        </a:p>
      </dgm:t>
    </dgm:pt>
    <dgm:pt modelId="{A615979E-F61D-FF46-808F-1A6057A53DCD}" type="pres">
      <dgm:prSet presAssocID="{666B5052-1DBD-41D3-AD1B-F4BA85E2F154}" presName="diagram" presStyleCnt="0">
        <dgm:presLayoutVars>
          <dgm:dir/>
          <dgm:resizeHandles val="exact"/>
        </dgm:presLayoutVars>
      </dgm:prSet>
      <dgm:spPr/>
    </dgm:pt>
    <dgm:pt modelId="{49C8B1BA-31A9-004D-A479-F23CF0738D4D}" type="pres">
      <dgm:prSet presAssocID="{A935E2D6-9EBD-4013-A046-A7C5FA56A26C}" presName="node" presStyleLbl="node1" presStyleIdx="0" presStyleCnt="5">
        <dgm:presLayoutVars>
          <dgm:bulletEnabled val="1"/>
        </dgm:presLayoutVars>
      </dgm:prSet>
      <dgm:spPr/>
    </dgm:pt>
    <dgm:pt modelId="{5CAC3E91-87B4-FC4F-8D6B-EB2123FFB7CE}" type="pres">
      <dgm:prSet presAssocID="{FC7DBCEC-220D-4BCA-AA14-CA0974C4D3A1}" presName="sibTrans" presStyleCnt="0"/>
      <dgm:spPr/>
    </dgm:pt>
    <dgm:pt modelId="{7B8F32FF-19EA-3F46-9857-05F793E3B777}" type="pres">
      <dgm:prSet presAssocID="{2F21CD8F-EB86-4C86-8FAB-B4C6CDAC40EB}" presName="node" presStyleLbl="node1" presStyleIdx="1" presStyleCnt="5">
        <dgm:presLayoutVars>
          <dgm:bulletEnabled val="1"/>
        </dgm:presLayoutVars>
      </dgm:prSet>
      <dgm:spPr/>
    </dgm:pt>
    <dgm:pt modelId="{916DC9EB-5432-2D45-949F-2B8955363668}" type="pres">
      <dgm:prSet presAssocID="{C8983508-6458-410F-AD36-BD48557B301E}" presName="sibTrans" presStyleCnt="0"/>
      <dgm:spPr/>
    </dgm:pt>
    <dgm:pt modelId="{CBAA791E-B22A-3E4C-A82F-D39BBF01693E}" type="pres">
      <dgm:prSet presAssocID="{B8512B5B-860A-462A-B4D2-CDD838E52EA3}" presName="node" presStyleLbl="node1" presStyleIdx="2" presStyleCnt="5">
        <dgm:presLayoutVars>
          <dgm:bulletEnabled val="1"/>
        </dgm:presLayoutVars>
      </dgm:prSet>
      <dgm:spPr/>
    </dgm:pt>
    <dgm:pt modelId="{3D7BD014-2DCB-1B4C-9FB4-B9EE14C5B55F}" type="pres">
      <dgm:prSet presAssocID="{C582E8D8-45BF-4EB5-B17F-D428DC5941B8}" presName="sibTrans" presStyleCnt="0"/>
      <dgm:spPr/>
    </dgm:pt>
    <dgm:pt modelId="{81DA3F0C-2118-6F4B-949D-AE20E7951557}" type="pres">
      <dgm:prSet presAssocID="{0B40D816-3B14-438D-88CE-FD4D6CAFE807}" presName="node" presStyleLbl="node1" presStyleIdx="3" presStyleCnt="5">
        <dgm:presLayoutVars>
          <dgm:bulletEnabled val="1"/>
        </dgm:presLayoutVars>
      </dgm:prSet>
      <dgm:spPr/>
    </dgm:pt>
    <dgm:pt modelId="{5F0CB139-1BA4-DD4E-8E62-A69B44BD9DB0}" type="pres">
      <dgm:prSet presAssocID="{C226DBC2-445D-4602-8453-6EF3BCFA3CAF}" presName="sibTrans" presStyleCnt="0"/>
      <dgm:spPr/>
    </dgm:pt>
    <dgm:pt modelId="{AC923D45-B6C7-A54C-AB2C-A9BE52F7E42B}" type="pres">
      <dgm:prSet presAssocID="{1013DD78-B2B3-4F64-A34D-26893B963329}" presName="node" presStyleLbl="node1" presStyleIdx="4" presStyleCnt="5">
        <dgm:presLayoutVars>
          <dgm:bulletEnabled val="1"/>
        </dgm:presLayoutVars>
      </dgm:prSet>
      <dgm:spPr/>
    </dgm:pt>
  </dgm:ptLst>
  <dgm:cxnLst>
    <dgm:cxn modelId="{F3F0420E-6641-FF4A-9150-66471ADE7CCC}" type="presOf" srcId="{0B40D816-3B14-438D-88CE-FD4D6CAFE807}" destId="{81DA3F0C-2118-6F4B-949D-AE20E7951557}" srcOrd="0" destOrd="0" presId="urn:microsoft.com/office/officeart/2005/8/layout/default"/>
    <dgm:cxn modelId="{9C10771B-92B8-44FB-A320-107CC6D75667}" srcId="{666B5052-1DBD-41D3-AD1B-F4BA85E2F154}" destId="{0B40D816-3B14-438D-88CE-FD4D6CAFE807}" srcOrd="3" destOrd="0" parTransId="{140EAC7D-FC46-43BE-AC71-D654B8A5A2C5}" sibTransId="{C226DBC2-445D-4602-8453-6EF3BCFA3CAF}"/>
    <dgm:cxn modelId="{FA4AE53F-CA82-4555-8D8E-90A6A2398AAC}" srcId="{666B5052-1DBD-41D3-AD1B-F4BA85E2F154}" destId="{A935E2D6-9EBD-4013-A046-A7C5FA56A26C}" srcOrd="0" destOrd="0" parTransId="{9EDEADE1-1CFE-402C-A84A-48FBCCC56950}" sibTransId="{FC7DBCEC-220D-4BCA-AA14-CA0974C4D3A1}"/>
    <dgm:cxn modelId="{D0CC2847-DEEA-4E08-B73C-8E9B7DC65758}" srcId="{666B5052-1DBD-41D3-AD1B-F4BA85E2F154}" destId="{B8512B5B-860A-462A-B4D2-CDD838E52EA3}" srcOrd="2" destOrd="0" parTransId="{8BBAB287-C1DC-4B48-94AB-58D7157353E6}" sibTransId="{C582E8D8-45BF-4EB5-B17F-D428DC5941B8}"/>
    <dgm:cxn modelId="{431AB67A-ACD0-1747-AA34-180C2ABFDE46}" type="presOf" srcId="{1013DD78-B2B3-4F64-A34D-26893B963329}" destId="{AC923D45-B6C7-A54C-AB2C-A9BE52F7E42B}" srcOrd="0" destOrd="0" presId="urn:microsoft.com/office/officeart/2005/8/layout/default"/>
    <dgm:cxn modelId="{0F147C93-BCB8-1743-A7A7-0A886A272CF2}" type="presOf" srcId="{A935E2D6-9EBD-4013-A046-A7C5FA56A26C}" destId="{49C8B1BA-31A9-004D-A479-F23CF0738D4D}" srcOrd="0" destOrd="0" presId="urn:microsoft.com/office/officeart/2005/8/layout/default"/>
    <dgm:cxn modelId="{6DA8559E-BEAE-124B-B532-0AC9580EE597}" type="presOf" srcId="{2F21CD8F-EB86-4C86-8FAB-B4C6CDAC40EB}" destId="{7B8F32FF-19EA-3F46-9857-05F793E3B777}" srcOrd="0" destOrd="0" presId="urn:microsoft.com/office/officeart/2005/8/layout/default"/>
    <dgm:cxn modelId="{86BA05AF-924C-45C0-8118-0F3AC15844A1}" srcId="{666B5052-1DBD-41D3-AD1B-F4BA85E2F154}" destId="{1013DD78-B2B3-4F64-A34D-26893B963329}" srcOrd="4" destOrd="0" parTransId="{E66DC9FE-1CEB-4157-BC69-52D1A2296948}" sibTransId="{62974A5D-B833-45D7-AB3F-00D490559548}"/>
    <dgm:cxn modelId="{39456EDD-30B4-46FE-8416-E285AFB3FFA9}" srcId="{666B5052-1DBD-41D3-AD1B-F4BA85E2F154}" destId="{2F21CD8F-EB86-4C86-8FAB-B4C6CDAC40EB}" srcOrd="1" destOrd="0" parTransId="{A0D5ACAB-4014-4080-9481-BBE63095664D}" sibTransId="{C8983508-6458-410F-AD36-BD48557B301E}"/>
    <dgm:cxn modelId="{E41FFBF1-B199-CD40-9351-E7C0BA60BC87}" type="presOf" srcId="{B8512B5B-860A-462A-B4D2-CDD838E52EA3}" destId="{CBAA791E-B22A-3E4C-A82F-D39BBF01693E}" srcOrd="0" destOrd="0" presId="urn:microsoft.com/office/officeart/2005/8/layout/default"/>
    <dgm:cxn modelId="{E29592FA-FA5D-1348-9B0E-74BB8F510DE0}" type="presOf" srcId="{666B5052-1DBD-41D3-AD1B-F4BA85E2F154}" destId="{A615979E-F61D-FF46-808F-1A6057A53DCD}" srcOrd="0" destOrd="0" presId="urn:microsoft.com/office/officeart/2005/8/layout/default"/>
    <dgm:cxn modelId="{5F35D349-A0F5-004A-8794-26E5C521C973}" type="presParOf" srcId="{A615979E-F61D-FF46-808F-1A6057A53DCD}" destId="{49C8B1BA-31A9-004D-A479-F23CF0738D4D}" srcOrd="0" destOrd="0" presId="urn:microsoft.com/office/officeart/2005/8/layout/default"/>
    <dgm:cxn modelId="{F3387218-5E17-6641-850C-11ED60808B7B}" type="presParOf" srcId="{A615979E-F61D-FF46-808F-1A6057A53DCD}" destId="{5CAC3E91-87B4-FC4F-8D6B-EB2123FFB7CE}" srcOrd="1" destOrd="0" presId="urn:microsoft.com/office/officeart/2005/8/layout/default"/>
    <dgm:cxn modelId="{09FB84A3-FADD-B040-9A39-55DD39C42F66}" type="presParOf" srcId="{A615979E-F61D-FF46-808F-1A6057A53DCD}" destId="{7B8F32FF-19EA-3F46-9857-05F793E3B777}" srcOrd="2" destOrd="0" presId="urn:microsoft.com/office/officeart/2005/8/layout/default"/>
    <dgm:cxn modelId="{D57DB3A8-4423-1747-876F-7EB5D5E01CF0}" type="presParOf" srcId="{A615979E-F61D-FF46-808F-1A6057A53DCD}" destId="{916DC9EB-5432-2D45-949F-2B8955363668}" srcOrd="3" destOrd="0" presId="urn:microsoft.com/office/officeart/2005/8/layout/default"/>
    <dgm:cxn modelId="{3BC388B8-C716-D744-9753-3A87C344C67F}" type="presParOf" srcId="{A615979E-F61D-FF46-808F-1A6057A53DCD}" destId="{CBAA791E-B22A-3E4C-A82F-D39BBF01693E}" srcOrd="4" destOrd="0" presId="urn:microsoft.com/office/officeart/2005/8/layout/default"/>
    <dgm:cxn modelId="{F2F0E5E2-4601-7E44-A5AD-AC2F7B5BA0A0}" type="presParOf" srcId="{A615979E-F61D-FF46-808F-1A6057A53DCD}" destId="{3D7BD014-2DCB-1B4C-9FB4-B9EE14C5B55F}" srcOrd="5" destOrd="0" presId="urn:microsoft.com/office/officeart/2005/8/layout/default"/>
    <dgm:cxn modelId="{84E98186-8684-4E40-BA16-264CB0AD884B}" type="presParOf" srcId="{A615979E-F61D-FF46-808F-1A6057A53DCD}" destId="{81DA3F0C-2118-6F4B-949D-AE20E7951557}" srcOrd="6" destOrd="0" presId="urn:microsoft.com/office/officeart/2005/8/layout/default"/>
    <dgm:cxn modelId="{1D46E522-AD40-7E49-9EB3-06385179E2FD}" type="presParOf" srcId="{A615979E-F61D-FF46-808F-1A6057A53DCD}" destId="{5F0CB139-1BA4-DD4E-8E62-A69B44BD9DB0}" srcOrd="7" destOrd="0" presId="urn:microsoft.com/office/officeart/2005/8/layout/default"/>
    <dgm:cxn modelId="{BB9C629A-5F2C-3E4B-9F7F-1A67B96B3B29}" type="presParOf" srcId="{A615979E-F61D-FF46-808F-1A6057A53DCD}" destId="{AC923D45-B6C7-A54C-AB2C-A9BE52F7E42B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89999B4-5E22-4000-B2EA-2C190F5CFC3E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803A53E5-BB6C-402F-900E-C669546F9D45}">
      <dgm:prSet/>
      <dgm:spPr/>
      <dgm:t>
        <a:bodyPr/>
        <a:lstStyle/>
        <a:p>
          <a:r>
            <a:rPr lang="pt-BR"/>
            <a:t>c.537</a:t>
          </a:r>
          <a:endParaRPr lang="en-US"/>
        </a:p>
      </dgm:t>
    </dgm:pt>
    <dgm:pt modelId="{52F2905A-1584-4772-8EB9-9F4D75DB2445}" type="parTrans" cxnId="{9102F399-2EDB-4F99-B437-E860107D0BE4}">
      <dgm:prSet/>
      <dgm:spPr/>
      <dgm:t>
        <a:bodyPr/>
        <a:lstStyle/>
        <a:p>
          <a:endParaRPr lang="en-US"/>
        </a:p>
      </dgm:t>
    </dgm:pt>
    <dgm:pt modelId="{82B1997D-FBA0-46DA-80C8-B94F0BBD3464}" type="sibTrans" cxnId="{9102F399-2EDB-4F99-B437-E860107D0BE4}">
      <dgm:prSet/>
      <dgm:spPr/>
      <dgm:t>
        <a:bodyPr/>
        <a:lstStyle/>
        <a:p>
          <a:endParaRPr lang="en-US"/>
        </a:p>
      </dgm:t>
    </dgm:pt>
    <dgm:pt modelId="{D679EAA9-F23A-49DC-A08C-C50AE36E729E}">
      <dgm:prSet/>
      <dgm:spPr/>
      <dgm:t>
        <a:bodyPr/>
        <a:lstStyle/>
        <a:p>
          <a:r>
            <a:rPr lang="pt-BR"/>
            <a:t>Em cada paróquia seja constituído – obrigatório;</a:t>
          </a:r>
          <a:endParaRPr lang="en-US"/>
        </a:p>
      </dgm:t>
    </dgm:pt>
    <dgm:pt modelId="{2E581739-F684-4B80-8722-D3B2364EE449}" type="parTrans" cxnId="{9FFDCE0B-D61D-4BAC-9B1C-E0D1E500C8F5}">
      <dgm:prSet/>
      <dgm:spPr/>
      <dgm:t>
        <a:bodyPr/>
        <a:lstStyle/>
        <a:p>
          <a:endParaRPr lang="en-US"/>
        </a:p>
      </dgm:t>
    </dgm:pt>
    <dgm:pt modelId="{F91DA3B6-032A-41FD-8295-EB00A91F90C4}" type="sibTrans" cxnId="{9FFDCE0B-D61D-4BAC-9B1C-E0D1E500C8F5}">
      <dgm:prSet/>
      <dgm:spPr/>
      <dgm:t>
        <a:bodyPr/>
        <a:lstStyle/>
        <a:p>
          <a:endParaRPr lang="en-US"/>
        </a:p>
      </dgm:t>
    </dgm:pt>
    <dgm:pt modelId="{F38B4A87-C56F-4CB4-97A6-10548A199F90}">
      <dgm:prSet/>
      <dgm:spPr/>
      <dgm:t>
        <a:bodyPr/>
        <a:lstStyle/>
        <a:p>
          <a:r>
            <a:rPr lang="pt-BR"/>
            <a:t>Os fiéis escolhidos ajudem o pároco na administração dos bens da paróquia;</a:t>
          </a:r>
          <a:endParaRPr lang="en-US"/>
        </a:p>
      </dgm:t>
    </dgm:pt>
    <dgm:pt modelId="{73D0BC07-70F9-4B19-A66E-8625695C17BB}" type="parTrans" cxnId="{34C4F4BC-ABE4-4364-9A22-806FD9803987}">
      <dgm:prSet/>
      <dgm:spPr/>
      <dgm:t>
        <a:bodyPr/>
        <a:lstStyle/>
        <a:p>
          <a:endParaRPr lang="en-US"/>
        </a:p>
      </dgm:t>
    </dgm:pt>
    <dgm:pt modelId="{F52EDC91-C6C1-4857-9508-2A240E52E414}" type="sibTrans" cxnId="{34C4F4BC-ABE4-4364-9A22-806FD9803987}">
      <dgm:prSet/>
      <dgm:spPr/>
      <dgm:t>
        <a:bodyPr/>
        <a:lstStyle/>
        <a:p>
          <a:endParaRPr lang="en-US"/>
        </a:p>
      </dgm:t>
    </dgm:pt>
    <dgm:pt modelId="{205188FC-C581-4814-823D-2C1996EE2413}">
      <dgm:prSet/>
      <dgm:spPr/>
      <dgm:t>
        <a:bodyPr/>
        <a:lstStyle/>
        <a:p>
          <a:r>
            <a:rPr lang="pt-BR"/>
            <a:t>Pároco é o representante jurídico da paróquia e o administrador nato dos seus bens;</a:t>
          </a:r>
          <a:endParaRPr lang="en-US"/>
        </a:p>
      </dgm:t>
    </dgm:pt>
    <dgm:pt modelId="{AF9D5715-7A45-4D76-A0A2-0B181A7CD2C3}" type="parTrans" cxnId="{FB4515E4-75CB-45CF-BDFA-2B708B601FC1}">
      <dgm:prSet/>
      <dgm:spPr/>
      <dgm:t>
        <a:bodyPr/>
        <a:lstStyle/>
        <a:p>
          <a:endParaRPr lang="en-US"/>
        </a:p>
      </dgm:t>
    </dgm:pt>
    <dgm:pt modelId="{671EEBEF-CDED-4A8F-9766-945B1866E057}" type="sibTrans" cxnId="{FB4515E4-75CB-45CF-BDFA-2B708B601FC1}">
      <dgm:prSet/>
      <dgm:spPr/>
      <dgm:t>
        <a:bodyPr/>
        <a:lstStyle/>
        <a:p>
          <a:endParaRPr lang="en-US"/>
        </a:p>
      </dgm:t>
    </dgm:pt>
    <dgm:pt modelId="{2CAA9FDF-C1D8-43C6-B9C9-4991EE1CFEBB}">
      <dgm:prSet/>
      <dgm:spPr/>
      <dgm:t>
        <a:bodyPr/>
        <a:lstStyle/>
        <a:p>
          <a:r>
            <a:rPr lang="pt-BR"/>
            <a:t>Fiéis: espertos em matéria econômica e direito civil, comprovada retidão e solícitos pelos interesses da Igreja.</a:t>
          </a:r>
          <a:endParaRPr lang="en-US"/>
        </a:p>
      </dgm:t>
    </dgm:pt>
    <dgm:pt modelId="{42F6C885-838A-41B8-9957-815372BEDA23}" type="parTrans" cxnId="{754A0FB5-49C0-49E7-B7D2-D57B138FE5F7}">
      <dgm:prSet/>
      <dgm:spPr/>
      <dgm:t>
        <a:bodyPr/>
        <a:lstStyle/>
        <a:p>
          <a:endParaRPr lang="en-US"/>
        </a:p>
      </dgm:t>
    </dgm:pt>
    <dgm:pt modelId="{C53C840F-16FF-46CF-8350-41A8FD05E751}" type="sibTrans" cxnId="{754A0FB5-49C0-49E7-B7D2-D57B138FE5F7}">
      <dgm:prSet/>
      <dgm:spPr/>
      <dgm:t>
        <a:bodyPr/>
        <a:lstStyle/>
        <a:p>
          <a:endParaRPr lang="en-US"/>
        </a:p>
      </dgm:t>
    </dgm:pt>
    <dgm:pt modelId="{6025F367-4635-5C4B-A25D-E276D43600B1}" type="pres">
      <dgm:prSet presAssocID="{C89999B4-5E22-4000-B2EA-2C190F5CFC3E}" presName="diagram" presStyleCnt="0">
        <dgm:presLayoutVars>
          <dgm:dir/>
          <dgm:resizeHandles val="exact"/>
        </dgm:presLayoutVars>
      </dgm:prSet>
      <dgm:spPr/>
    </dgm:pt>
    <dgm:pt modelId="{6CD0A848-FB1A-694E-9D0E-AE2D31C19D7F}" type="pres">
      <dgm:prSet presAssocID="{803A53E5-BB6C-402F-900E-C669546F9D45}" presName="node" presStyleLbl="node1" presStyleIdx="0" presStyleCnt="5">
        <dgm:presLayoutVars>
          <dgm:bulletEnabled val="1"/>
        </dgm:presLayoutVars>
      </dgm:prSet>
      <dgm:spPr/>
    </dgm:pt>
    <dgm:pt modelId="{2C970DBF-C132-D14B-9DD4-5539837F4B02}" type="pres">
      <dgm:prSet presAssocID="{82B1997D-FBA0-46DA-80C8-B94F0BBD3464}" presName="sibTrans" presStyleCnt="0"/>
      <dgm:spPr/>
    </dgm:pt>
    <dgm:pt modelId="{9388DBE6-C055-C844-A1D3-E5FE12C45E0E}" type="pres">
      <dgm:prSet presAssocID="{D679EAA9-F23A-49DC-A08C-C50AE36E729E}" presName="node" presStyleLbl="node1" presStyleIdx="1" presStyleCnt="5">
        <dgm:presLayoutVars>
          <dgm:bulletEnabled val="1"/>
        </dgm:presLayoutVars>
      </dgm:prSet>
      <dgm:spPr/>
    </dgm:pt>
    <dgm:pt modelId="{A5F59FB4-C1C6-224A-BD81-5136A5F24177}" type="pres">
      <dgm:prSet presAssocID="{F91DA3B6-032A-41FD-8295-EB00A91F90C4}" presName="sibTrans" presStyleCnt="0"/>
      <dgm:spPr/>
    </dgm:pt>
    <dgm:pt modelId="{1D634EB9-46E8-4B44-9786-E29EAC69D9C5}" type="pres">
      <dgm:prSet presAssocID="{F38B4A87-C56F-4CB4-97A6-10548A199F90}" presName="node" presStyleLbl="node1" presStyleIdx="2" presStyleCnt="5">
        <dgm:presLayoutVars>
          <dgm:bulletEnabled val="1"/>
        </dgm:presLayoutVars>
      </dgm:prSet>
      <dgm:spPr/>
    </dgm:pt>
    <dgm:pt modelId="{060F8003-BCB7-994D-910E-6A65F6A82B49}" type="pres">
      <dgm:prSet presAssocID="{F52EDC91-C6C1-4857-9508-2A240E52E414}" presName="sibTrans" presStyleCnt="0"/>
      <dgm:spPr/>
    </dgm:pt>
    <dgm:pt modelId="{7F9982C4-9E37-4D4B-8D86-6213D2DCD402}" type="pres">
      <dgm:prSet presAssocID="{205188FC-C581-4814-823D-2C1996EE2413}" presName="node" presStyleLbl="node1" presStyleIdx="3" presStyleCnt="5">
        <dgm:presLayoutVars>
          <dgm:bulletEnabled val="1"/>
        </dgm:presLayoutVars>
      </dgm:prSet>
      <dgm:spPr/>
    </dgm:pt>
    <dgm:pt modelId="{2AB51FA1-FDBA-1046-BE7D-BBF0013EA34C}" type="pres">
      <dgm:prSet presAssocID="{671EEBEF-CDED-4A8F-9766-945B1866E057}" presName="sibTrans" presStyleCnt="0"/>
      <dgm:spPr/>
    </dgm:pt>
    <dgm:pt modelId="{174CCA64-327A-AE44-88C3-F92929E6B6E7}" type="pres">
      <dgm:prSet presAssocID="{2CAA9FDF-C1D8-43C6-B9C9-4991EE1CFEBB}" presName="node" presStyleLbl="node1" presStyleIdx="4" presStyleCnt="5">
        <dgm:presLayoutVars>
          <dgm:bulletEnabled val="1"/>
        </dgm:presLayoutVars>
      </dgm:prSet>
      <dgm:spPr/>
    </dgm:pt>
  </dgm:ptLst>
  <dgm:cxnLst>
    <dgm:cxn modelId="{A0E81E03-95EC-B54D-8A29-DC1763537D5B}" type="presOf" srcId="{C89999B4-5E22-4000-B2EA-2C190F5CFC3E}" destId="{6025F367-4635-5C4B-A25D-E276D43600B1}" srcOrd="0" destOrd="0" presId="urn:microsoft.com/office/officeart/2005/8/layout/default"/>
    <dgm:cxn modelId="{9FFDCE0B-D61D-4BAC-9B1C-E0D1E500C8F5}" srcId="{C89999B4-5E22-4000-B2EA-2C190F5CFC3E}" destId="{D679EAA9-F23A-49DC-A08C-C50AE36E729E}" srcOrd="1" destOrd="0" parTransId="{2E581739-F684-4B80-8722-D3B2364EE449}" sibTransId="{F91DA3B6-032A-41FD-8295-EB00A91F90C4}"/>
    <dgm:cxn modelId="{392E3645-C66F-B44F-849B-2B8B285DA5A2}" type="presOf" srcId="{2CAA9FDF-C1D8-43C6-B9C9-4991EE1CFEBB}" destId="{174CCA64-327A-AE44-88C3-F92929E6B6E7}" srcOrd="0" destOrd="0" presId="urn:microsoft.com/office/officeart/2005/8/layout/default"/>
    <dgm:cxn modelId="{8E981150-31CF-F44E-A977-EA27625869B9}" type="presOf" srcId="{D679EAA9-F23A-49DC-A08C-C50AE36E729E}" destId="{9388DBE6-C055-C844-A1D3-E5FE12C45E0E}" srcOrd="0" destOrd="0" presId="urn:microsoft.com/office/officeart/2005/8/layout/default"/>
    <dgm:cxn modelId="{83574D71-57E1-A44A-A466-4F9B4C5155CD}" type="presOf" srcId="{205188FC-C581-4814-823D-2C1996EE2413}" destId="{7F9982C4-9E37-4D4B-8D86-6213D2DCD402}" srcOrd="0" destOrd="0" presId="urn:microsoft.com/office/officeart/2005/8/layout/default"/>
    <dgm:cxn modelId="{9102F399-2EDB-4F99-B437-E860107D0BE4}" srcId="{C89999B4-5E22-4000-B2EA-2C190F5CFC3E}" destId="{803A53E5-BB6C-402F-900E-C669546F9D45}" srcOrd="0" destOrd="0" parTransId="{52F2905A-1584-4772-8EB9-9F4D75DB2445}" sibTransId="{82B1997D-FBA0-46DA-80C8-B94F0BBD3464}"/>
    <dgm:cxn modelId="{754A0FB5-49C0-49E7-B7D2-D57B138FE5F7}" srcId="{C89999B4-5E22-4000-B2EA-2C190F5CFC3E}" destId="{2CAA9FDF-C1D8-43C6-B9C9-4991EE1CFEBB}" srcOrd="4" destOrd="0" parTransId="{42F6C885-838A-41B8-9957-815372BEDA23}" sibTransId="{C53C840F-16FF-46CF-8350-41A8FD05E751}"/>
    <dgm:cxn modelId="{34C4F4BC-ABE4-4364-9A22-806FD9803987}" srcId="{C89999B4-5E22-4000-B2EA-2C190F5CFC3E}" destId="{F38B4A87-C56F-4CB4-97A6-10548A199F90}" srcOrd="2" destOrd="0" parTransId="{73D0BC07-70F9-4B19-A66E-8625695C17BB}" sibTransId="{F52EDC91-C6C1-4857-9508-2A240E52E414}"/>
    <dgm:cxn modelId="{E7A8E9D3-A59C-DE4D-88D6-D1884611BDB5}" type="presOf" srcId="{803A53E5-BB6C-402F-900E-C669546F9D45}" destId="{6CD0A848-FB1A-694E-9D0E-AE2D31C19D7F}" srcOrd="0" destOrd="0" presId="urn:microsoft.com/office/officeart/2005/8/layout/default"/>
    <dgm:cxn modelId="{9ABE8CDF-0DF1-8445-9288-F1C8E04FD82D}" type="presOf" srcId="{F38B4A87-C56F-4CB4-97A6-10548A199F90}" destId="{1D634EB9-46E8-4B44-9786-E29EAC69D9C5}" srcOrd="0" destOrd="0" presId="urn:microsoft.com/office/officeart/2005/8/layout/default"/>
    <dgm:cxn modelId="{FB4515E4-75CB-45CF-BDFA-2B708B601FC1}" srcId="{C89999B4-5E22-4000-B2EA-2C190F5CFC3E}" destId="{205188FC-C581-4814-823D-2C1996EE2413}" srcOrd="3" destOrd="0" parTransId="{AF9D5715-7A45-4D76-A0A2-0B181A7CD2C3}" sibTransId="{671EEBEF-CDED-4A8F-9766-945B1866E057}"/>
    <dgm:cxn modelId="{51A16B12-6E1F-F94C-B919-7B9A7D88B8C2}" type="presParOf" srcId="{6025F367-4635-5C4B-A25D-E276D43600B1}" destId="{6CD0A848-FB1A-694E-9D0E-AE2D31C19D7F}" srcOrd="0" destOrd="0" presId="urn:microsoft.com/office/officeart/2005/8/layout/default"/>
    <dgm:cxn modelId="{FE116249-AB82-7D4C-A1B5-AC6F760AB114}" type="presParOf" srcId="{6025F367-4635-5C4B-A25D-E276D43600B1}" destId="{2C970DBF-C132-D14B-9DD4-5539837F4B02}" srcOrd="1" destOrd="0" presId="urn:microsoft.com/office/officeart/2005/8/layout/default"/>
    <dgm:cxn modelId="{267C4977-D860-3746-924A-D8D9D8F723C2}" type="presParOf" srcId="{6025F367-4635-5C4B-A25D-E276D43600B1}" destId="{9388DBE6-C055-C844-A1D3-E5FE12C45E0E}" srcOrd="2" destOrd="0" presId="urn:microsoft.com/office/officeart/2005/8/layout/default"/>
    <dgm:cxn modelId="{C9AEA359-9655-0248-BCAF-0E59372821AA}" type="presParOf" srcId="{6025F367-4635-5C4B-A25D-E276D43600B1}" destId="{A5F59FB4-C1C6-224A-BD81-5136A5F24177}" srcOrd="3" destOrd="0" presId="urn:microsoft.com/office/officeart/2005/8/layout/default"/>
    <dgm:cxn modelId="{D4001FF3-7DA7-4A45-8CBC-2085B02358B0}" type="presParOf" srcId="{6025F367-4635-5C4B-A25D-E276D43600B1}" destId="{1D634EB9-46E8-4B44-9786-E29EAC69D9C5}" srcOrd="4" destOrd="0" presId="urn:microsoft.com/office/officeart/2005/8/layout/default"/>
    <dgm:cxn modelId="{FD1BEF9D-BEC8-3248-BE3E-E5DC4AE66D4C}" type="presParOf" srcId="{6025F367-4635-5C4B-A25D-E276D43600B1}" destId="{060F8003-BCB7-994D-910E-6A65F6A82B49}" srcOrd="5" destOrd="0" presId="urn:microsoft.com/office/officeart/2005/8/layout/default"/>
    <dgm:cxn modelId="{A993D2DB-A7F1-FE48-BB42-A1B3839102DC}" type="presParOf" srcId="{6025F367-4635-5C4B-A25D-E276D43600B1}" destId="{7F9982C4-9E37-4D4B-8D86-6213D2DCD402}" srcOrd="6" destOrd="0" presId="urn:microsoft.com/office/officeart/2005/8/layout/default"/>
    <dgm:cxn modelId="{61A9D3E2-B0BE-2A4A-9DD7-0E809F3CA0B0}" type="presParOf" srcId="{6025F367-4635-5C4B-A25D-E276D43600B1}" destId="{2AB51FA1-FDBA-1046-BE7D-BBF0013EA34C}" srcOrd="7" destOrd="0" presId="urn:microsoft.com/office/officeart/2005/8/layout/default"/>
    <dgm:cxn modelId="{160F17A5-921C-3E4E-8747-E8265DC9F5B1}" type="presParOf" srcId="{6025F367-4635-5C4B-A25D-E276D43600B1}" destId="{174CCA64-327A-AE44-88C3-F92929E6B6E7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A126599-C995-4759-B785-5F6A810DBD03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7C54F6F7-7A66-4FD2-B6B0-639787F865EA}">
      <dgm:prSet/>
      <dgm:spPr/>
      <dgm:t>
        <a:bodyPr/>
        <a:lstStyle/>
        <a:p>
          <a:r>
            <a:rPr lang="pt-BR"/>
            <a:t>Órgão consultivo</a:t>
          </a:r>
          <a:endParaRPr lang="en-US"/>
        </a:p>
      </dgm:t>
    </dgm:pt>
    <dgm:pt modelId="{42E34C03-837E-41F7-8F06-D7E930CDB8C5}" type="parTrans" cxnId="{DE9C8F5E-EC88-4F2E-84C2-8373AE0C6213}">
      <dgm:prSet/>
      <dgm:spPr/>
      <dgm:t>
        <a:bodyPr/>
        <a:lstStyle/>
        <a:p>
          <a:endParaRPr lang="en-US"/>
        </a:p>
      </dgm:t>
    </dgm:pt>
    <dgm:pt modelId="{734448B1-1D41-4750-B288-F62778DB742D}" type="sibTrans" cxnId="{DE9C8F5E-EC88-4F2E-84C2-8373AE0C6213}">
      <dgm:prSet/>
      <dgm:spPr/>
      <dgm:t>
        <a:bodyPr/>
        <a:lstStyle/>
        <a:p>
          <a:endParaRPr lang="en-US"/>
        </a:p>
      </dgm:t>
    </dgm:pt>
    <dgm:pt modelId="{1B4DD1AA-31FE-4F57-9E50-06FDB3F542D8}">
      <dgm:prSet/>
      <dgm:spPr/>
      <dgm:t>
        <a:bodyPr/>
        <a:lstStyle/>
        <a:p>
          <a:r>
            <a:rPr lang="pt-BR"/>
            <a:t>Assessoramento do pároco</a:t>
          </a:r>
          <a:endParaRPr lang="en-US"/>
        </a:p>
      </dgm:t>
    </dgm:pt>
    <dgm:pt modelId="{0A682FF3-35DB-437E-9474-2B2453636D84}" type="parTrans" cxnId="{2F8A3E6F-813D-4DF6-96D7-5BE5AA4A06E6}">
      <dgm:prSet/>
      <dgm:spPr/>
      <dgm:t>
        <a:bodyPr/>
        <a:lstStyle/>
        <a:p>
          <a:endParaRPr lang="en-US"/>
        </a:p>
      </dgm:t>
    </dgm:pt>
    <dgm:pt modelId="{64EB3824-1676-4C8E-9088-C7C14AFD4DFF}" type="sibTrans" cxnId="{2F8A3E6F-813D-4DF6-96D7-5BE5AA4A06E6}">
      <dgm:prSet/>
      <dgm:spPr/>
      <dgm:t>
        <a:bodyPr/>
        <a:lstStyle/>
        <a:p>
          <a:endParaRPr lang="en-US"/>
        </a:p>
      </dgm:t>
    </dgm:pt>
    <dgm:pt modelId="{545CAD2E-A16A-49D4-8D6B-883D25BC7945}">
      <dgm:prSet/>
      <dgm:spPr/>
      <dgm:t>
        <a:bodyPr/>
        <a:lstStyle/>
        <a:p>
          <a:r>
            <a:rPr lang="pt-BR"/>
            <a:t>Efetiva co-responsabilidade dos fiéis</a:t>
          </a:r>
          <a:endParaRPr lang="en-US"/>
        </a:p>
      </dgm:t>
    </dgm:pt>
    <dgm:pt modelId="{D2C59228-0873-4453-A096-37328EC36F14}" type="parTrans" cxnId="{C79348EB-6E05-4827-B0C7-56C2EA13B300}">
      <dgm:prSet/>
      <dgm:spPr/>
      <dgm:t>
        <a:bodyPr/>
        <a:lstStyle/>
        <a:p>
          <a:endParaRPr lang="en-US"/>
        </a:p>
      </dgm:t>
    </dgm:pt>
    <dgm:pt modelId="{65ECAAE0-4DC6-46F9-B9D5-8E9E793442F3}" type="sibTrans" cxnId="{C79348EB-6E05-4827-B0C7-56C2EA13B300}">
      <dgm:prSet/>
      <dgm:spPr/>
      <dgm:t>
        <a:bodyPr/>
        <a:lstStyle/>
        <a:p>
          <a:endParaRPr lang="en-US"/>
        </a:p>
      </dgm:t>
    </dgm:pt>
    <dgm:pt modelId="{5F1194CA-ED41-4EBC-9300-8B8061F4FBF0}">
      <dgm:prSet/>
      <dgm:spPr/>
      <dgm:t>
        <a:bodyPr/>
        <a:lstStyle/>
        <a:p>
          <a:r>
            <a:rPr lang="pt-BR"/>
            <a:t>Prestar ajuda ao pároco na administração</a:t>
          </a:r>
          <a:endParaRPr lang="en-US"/>
        </a:p>
      </dgm:t>
    </dgm:pt>
    <dgm:pt modelId="{3689D4A1-B2BD-42DE-BA5E-E50767A58489}" type="parTrans" cxnId="{8ACB07CC-1199-4D4E-B080-FD6D77A85D9E}">
      <dgm:prSet/>
      <dgm:spPr/>
      <dgm:t>
        <a:bodyPr/>
        <a:lstStyle/>
        <a:p>
          <a:endParaRPr lang="en-US"/>
        </a:p>
      </dgm:t>
    </dgm:pt>
    <dgm:pt modelId="{39408B26-AA2B-438F-8DC6-5DBC10E5F1B8}" type="sibTrans" cxnId="{8ACB07CC-1199-4D4E-B080-FD6D77A85D9E}">
      <dgm:prSet/>
      <dgm:spPr/>
      <dgm:t>
        <a:bodyPr/>
        <a:lstStyle/>
        <a:p>
          <a:endParaRPr lang="en-US"/>
        </a:p>
      </dgm:t>
    </dgm:pt>
    <dgm:pt modelId="{0F43D6FF-94E1-C241-8488-6BAC71139F85}" type="pres">
      <dgm:prSet presAssocID="{3A126599-C995-4759-B785-5F6A810DBD03}" presName="linear" presStyleCnt="0">
        <dgm:presLayoutVars>
          <dgm:animLvl val="lvl"/>
          <dgm:resizeHandles val="exact"/>
        </dgm:presLayoutVars>
      </dgm:prSet>
      <dgm:spPr/>
    </dgm:pt>
    <dgm:pt modelId="{4B24BA5A-44F1-F74D-ABDF-199DAF2D73AC}" type="pres">
      <dgm:prSet presAssocID="{7C54F6F7-7A66-4FD2-B6B0-639787F865EA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BC58DE52-477E-4947-A3F9-4E1337E9A925}" type="pres">
      <dgm:prSet presAssocID="{734448B1-1D41-4750-B288-F62778DB742D}" presName="spacer" presStyleCnt="0"/>
      <dgm:spPr/>
    </dgm:pt>
    <dgm:pt modelId="{CBE9A4FC-88CB-D243-A523-5FA2D5E0414D}" type="pres">
      <dgm:prSet presAssocID="{1B4DD1AA-31FE-4F57-9E50-06FDB3F542D8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71ABA20D-105A-0D4C-B2BE-5C9A8D5E54F3}" type="pres">
      <dgm:prSet presAssocID="{64EB3824-1676-4C8E-9088-C7C14AFD4DFF}" presName="spacer" presStyleCnt="0"/>
      <dgm:spPr/>
    </dgm:pt>
    <dgm:pt modelId="{4D2526A1-E209-1247-BF9C-4EFF2DAE1849}" type="pres">
      <dgm:prSet presAssocID="{545CAD2E-A16A-49D4-8D6B-883D25BC7945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3226E027-AB7F-D44C-9200-E9F18208A495}" type="pres">
      <dgm:prSet presAssocID="{65ECAAE0-4DC6-46F9-B9D5-8E9E793442F3}" presName="spacer" presStyleCnt="0"/>
      <dgm:spPr/>
    </dgm:pt>
    <dgm:pt modelId="{FD39AE7D-5C6E-5E4C-81FD-77520FC4CE33}" type="pres">
      <dgm:prSet presAssocID="{5F1194CA-ED41-4EBC-9300-8B8061F4FBF0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E36D0308-75F6-5D44-8CC5-714448A15761}" type="presOf" srcId="{5F1194CA-ED41-4EBC-9300-8B8061F4FBF0}" destId="{FD39AE7D-5C6E-5E4C-81FD-77520FC4CE33}" srcOrd="0" destOrd="0" presId="urn:microsoft.com/office/officeart/2005/8/layout/vList2"/>
    <dgm:cxn modelId="{DE9C8F5E-EC88-4F2E-84C2-8373AE0C6213}" srcId="{3A126599-C995-4759-B785-5F6A810DBD03}" destId="{7C54F6F7-7A66-4FD2-B6B0-639787F865EA}" srcOrd="0" destOrd="0" parTransId="{42E34C03-837E-41F7-8F06-D7E930CDB8C5}" sibTransId="{734448B1-1D41-4750-B288-F62778DB742D}"/>
    <dgm:cxn modelId="{BDAC9A61-25A2-2846-8BD7-EEDE3E897FDF}" type="presOf" srcId="{3A126599-C995-4759-B785-5F6A810DBD03}" destId="{0F43D6FF-94E1-C241-8488-6BAC71139F85}" srcOrd="0" destOrd="0" presId="urn:microsoft.com/office/officeart/2005/8/layout/vList2"/>
    <dgm:cxn modelId="{2F8A3E6F-813D-4DF6-96D7-5BE5AA4A06E6}" srcId="{3A126599-C995-4759-B785-5F6A810DBD03}" destId="{1B4DD1AA-31FE-4F57-9E50-06FDB3F542D8}" srcOrd="1" destOrd="0" parTransId="{0A682FF3-35DB-437E-9474-2B2453636D84}" sibTransId="{64EB3824-1676-4C8E-9088-C7C14AFD4DFF}"/>
    <dgm:cxn modelId="{82047057-8A02-BB46-873F-D288A5E16F48}" type="presOf" srcId="{1B4DD1AA-31FE-4F57-9E50-06FDB3F542D8}" destId="{CBE9A4FC-88CB-D243-A523-5FA2D5E0414D}" srcOrd="0" destOrd="0" presId="urn:microsoft.com/office/officeart/2005/8/layout/vList2"/>
    <dgm:cxn modelId="{927BDBB6-0B35-0040-84FD-DABAB0ED3210}" type="presOf" srcId="{545CAD2E-A16A-49D4-8D6B-883D25BC7945}" destId="{4D2526A1-E209-1247-BF9C-4EFF2DAE1849}" srcOrd="0" destOrd="0" presId="urn:microsoft.com/office/officeart/2005/8/layout/vList2"/>
    <dgm:cxn modelId="{8ACB07CC-1199-4D4E-B080-FD6D77A85D9E}" srcId="{3A126599-C995-4759-B785-5F6A810DBD03}" destId="{5F1194CA-ED41-4EBC-9300-8B8061F4FBF0}" srcOrd="3" destOrd="0" parTransId="{3689D4A1-B2BD-42DE-BA5E-E50767A58489}" sibTransId="{39408B26-AA2B-438F-8DC6-5DBC10E5F1B8}"/>
    <dgm:cxn modelId="{C79348EB-6E05-4827-B0C7-56C2EA13B300}" srcId="{3A126599-C995-4759-B785-5F6A810DBD03}" destId="{545CAD2E-A16A-49D4-8D6B-883D25BC7945}" srcOrd="2" destOrd="0" parTransId="{D2C59228-0873-4453-A096-37328EC36F14}" sibTransId="{65ECAAE0-4DC6-46F9-B9D5-8E9E793442F3}"/>
    <dgm:cxn modelId="{D83D5EEE-0EF8-0A43-9984-3AAB70EB860F}" type="presOf" srcId="{7C54F6F7-7A66-4FD2-B6B0-639787F865EA}" destId="{4B24BA5A-44F1-F74D-ABDF-199DAF2D73AC}" srcOrd="0" destOrd="0" presId="urn:microsoft.com/office/officeart/2005/8/layout/vList2"/>
    <dgm:cxn modelId="{8C2299EA-A283-544C-96C4-E5084E783E71}" type="presParOf" srcId="{0F43D6FF-94E1-C241-8488-6BAC71139F85}" destId="{4B24BA5A-44F1-F74D-ABDF-199DAF2D73AC}" srcOrd="0" destOrd="0" presId="urn:microsoft.com/office/officeart/2005/8/layout/vList2"/>
    <dgm:cxn modelId="{AA33D938-ABE9-AC4D-BC48-BC43BED72499}" type="presParOf" srcId="{0F43D6FF-94E1-C241-8488-6BAC71139F85}" destId="{BC58DE52-477E-4947-A3F9-4E1337E9A925}" srcOrd="1" destOrd="0" presId="urn:microsoft.com/office/officeart/2005/8/layout/vList2"/>
    <dgm:cxn modelId="{17199DD3-2F66-C745-9674-51B3D7B1895E}" type="presParOf" srcId="{0F43D6FF-94E1-C241-8488-6BAC71139F85}" destId="{CBE9A4FC-88CB-D243-A523-5FA2D5E0414D}" srcOrd="2" destOrd="0" presId="urn:microsoft.com/office/officeart/2005/8/layout/vList2"/>
    <dgm:cxn modelId="{01B15F44-418F-394D-9CCF-2F2B7C7BEA9C}" type="presParOf" srcId="{0F43D6FF-94E1-C241-8488-6BAC71139F85}" destId="{71ABA20D-105A-0D4C-B2BE-5C9A8D5E54F3}" srcOrd="3" destOrd="0" presId="urn:microsoft.com/office/officeart/2005/8/layout/vList2"/>
    <dgm:cxn modelId="{C91E1828-6630-C14C-A94E-3A7DFE2DFCCD}" type="presParOf" srcId="{0F43D6FF-94E1-C241-8488-6BAC71139F85}" destId="{4D2526A1-E209-1247-BF9C-4EFF2DAE1849}" srcOrd="4" destOrd="0" presId="urn:microsoft.com/office/officeart/2005/8/layout/vList2"/>
    <dgm:cxn modelId="{1E492A8D-27DB-0546-B7C5-8F03B9428632}" type="presParOf" srcId="{0F43D6FF-94E1-C241-8488-6BAC71139F85}" destId="{3226E027-AB7F-D44C-9200-E9F18208A495}" srcOrd="5" destOrd="0" presId="urn:microsoft.com/office/officeart/2005/8/layout/vList2"/>
    <dgm:cxn modelId="{732E2850-7823-D748-8A40-44B8D0C2C386}" type="presParOf" srcId="{0F43D6FF-94E1-C241-8488-6BAC71139F85}" destId="{FD39AE7D-5C6E-5E4C-81FD-77520FC4CE33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D3AAB14-46C9-419B-A7B9-87C628C18A72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FA8C2CBF-EFB3-4773-A83F-B7A189DFB43D}">
      <dgm:prSet/>
      <dgm:spPr/>
      <dgm:t>
        <a:bodyPr/>
        <a:lstStyle/>
        <a:p>
          <a:pPr>
            <a:defRPr cap="all"/>
          </a:pPr>
          <a:r>
            <a:rPr lang="pt-BR"/>
            <a:t>Elaborar plano administrativo</a:t>
          </a:r>
          <a:endParaRPr lang="en-US"/>
        </a:p>
      </dgm:t>
    </dgm:pt>
    <dgm:pt modelId="{26C1856B-F057-46F0-B44D-D7EF2CA62D1F}" type="parTrans" cxnId="{CD5C5075-F74B-4D80-AFA0-D0768E13A10D}">
      <dgm:prSet/>
      <dgm:spPr/>
      <dgm:t>
        <a:bodyPr/>
        <a:lstStyle/>
        <a:p>
          <a:endParaRPr lang="en-US"/>
        </a:p>
      </dgm:t>
    </dgm:pt>
    <dgm:pt modelId="{318100B8-FDB8-4DD7-ACF6-798C8233CFCE}" type="sibTrans" cxnId="{CD5C5075-F74B-4D80-AFA0-D0768E13A10D}">
      <dgm:prSet/>
      <dgm:spPr/>
      <dgm:t>
        <a:bodyPr/>
        <a:lstStyle/>
        <a:p>
          <a:endParaRPr lang="en-US"/>
        </a:p>
      </dgm:t>
    </dgm:pt>
    <dgm:pt modelId="{C2D35B02-2004-4811-B2A8-87D6B1BC20C1}">
      <dgm:prSet/>
      <dgm:spPr/>
      <dgm:t>
        <a:bodyPr/>
        <a:lstStyle/>
        <a:p>
          <a:pPr>
            <a:defRPr cap="all"/>
          </a:pPr>
          <a:r>
            <a:rPr lang="pt-BR"/>
            <a:t>Elaborar previsão orçamentária</a:t>
          </a:r>
          <a:endParaRPr lang="en-US"/>
        </a:p>
      </dgm:t>
    </dgm:pt>
    <dgm:pt modelId="{AF0FA214-B681-4311-A4B0-BDD327E336E3}" type="parTrans" cxnId="{FEE52503-3D46-499A-92F1-C6A4E7F93A2E}">
      <dgm:prSet/>
      <dgm:spPr/>
      <dgm:t>
        <a:bodyPr/>
        <a:lstStyle/>
        <a:p>
          <a:endParaRPr lang="en-US"/>
        </a:p>
      </dgm:t>
    </dgm:pt>
    <dgm:pt modelId="{302F2FDD-F6A7-4678-998E-5B022ACB061E}" type="sibTrans" cxnId="{FEE52503-3D46-499A-92F1-C6A4E7F93A2E}">
      <dgm:prSet/>
      <dgm:spPr/>
      <dgm:t>
        <a:bodyPr/>
        <a:lstStyle/>
        <a:p>
          <a:endParaRPr lang="en-US"/>
        </a:p>
      </dgm:t>
    </dgm:pt>
    <dgm:pt modelId="{4E12F887-A68F-44A0-B030-5B10CE505547}">
      <dgm:prSet/>
      <dgm:spPr/>
      <dgm:t>
        <a:bodyPr/>
        <a:lstStyle/>
        <a:p>
          <a:pPr>
            <a:defRPr cap="all"/>
          </a:pPr>
          <a:r>
            <a:rPr lang="pt-BR"/>
            <a:t>Programação de investimentos e obras</a:t>
          </a:r>
          <a:endParaRPr lang="en-US"/>
        </a:p>
      </dgm:t>
    </dgm:pt>
    <dgm:pt modelId="{A35C90CC-5B99-4C99-820D-D6CB693F5DF2}" type="parTrans" cxnId="{9D124A0B-3C59-4EE9-A4EB-75D54C5AF8E9}">
      <dgm:prSet/>
      <dgm:spPr/>
      <dgm:t>
        <a:bodyPr/>
        <a:lstStyle/>
        <a:p>
          <a:endParaRPr lang="en-US"/>
        </a:p>
      </dgm:t>
    </dgm:pt>
    <dgm:pt modelId="{0BBEDBDF-226E-4B9F-AD2A-08DBC80BE657}" type="sibTrans" cxnId="{9D124A0B-3C59-4EE9-A4EB-75D54C5AF8E9}">
      <dgm:prSet/>
      <dgm:spPr/>
      <dgm:t>
        <a:bodyPr/>
        <a:lstStyle/>
        <a:p>
          <a:endParaRPr lang="en-US"/>
        </a:p>
      </dgm:t>
    </dgm:pt>
    <dgm:pt modelId="{6128FECC-A9EB-4CD9-B7AB-184D62B2904D}">
      <dgm:prSet/>
      <dgm:spPr/>
      <dgm:t>
        <a:bodyPr/>
        <a:lstStyle/>
        <a:p>
          <a:pPr>
            <a:defRPr cap="all"/>
          </a:pPr>
          <a:r>
            <a:rPr lang="pt-BR"/>
            <a:t>Supervisão das atividades econômicas </a:t>
          </a:r>
          <a:endParaRPr lang="en-US"/>
        </a:p>
      </dgm:t>
    </dgm:pt>
    <dgm:pt modelId="{7CD18D8D-F48E-4F26-8589-80CA2CD9F152}" type="parTrans" cxnId="{1D1FA800-FD0F-41C2-B4BF-49D1DB2443E6}">
      <dgm:prSet/>
      <dgm:spPr/>
      <dgm:t>
        <a:bodyPr/>
        <a:lstStyle/>
        <a:p>
          <a:endParaRPr lang="en-US"/>
        </a:p>
      </dgm:t>
    </dgm:pt>
    <dgm:pt modelId="{A025DFD4-26B5-4B7C-9B09-44E6ED3474BA}" type="sibTrans" cxnId="{1D1FA800-FD0F-41C2-B4BF-49D1DB2443E6}">
      <dgm:prSet/>
      <dgm:spPr/>
      <dgm:t>
        <a:bodyPr/>
        <a:lstStyle/>
        <a:p>
          <a:endParaRPr lang="en-US"/>
        </a:p>
      </dgm:t>
    </dgm:pt>
    <dgm:pt modelId="{BEB676E9-EF98-40E0-9736-D2095E951BED}">
      <dgm:prSet/>
      <dgm:spPr/>
      <dgm:t>
        <a:bodyPr/>
        <a:lstStyle/>
        <a:p>
          <a:pPr>
            <a:defRPr cap="all"/>
          </a:pPr>
          <a:r>
            <a:rPr lang="pt-BR"/>
            <a:t>Promover a colaboração dos fiéis</a:t>
          </a:r>
          <a:endParaRPr lang="en-US"/>
        </a:p>
      </dgm:t>
    </dgm:pt>
    <dgm:pt modelId="{F215AC75-B740-49FE-8BD3-C4F895532FDD}" type="parTrans" cxnId="{61B8A6BA-B494-49E7-BF6C-0045B1C51A8F}">
      <dgm:prSet/>
      <dgm:spPr/>
      <dgm:t>
        <a:bodyPr/>
        <a:lstStyle/>
        <a:p>
          <a:endParaRPr lang="en-US"/>
        </a:p>
      </dgm:t>
    </dgm:pt>
    <dgm:pt modelId="{FE8B193D-01C3-4772-8C62-AE5D507443D9}" type="sibTrans" cxnId="{61B8A6BA-B494-49E7-BF6C-0045B1C51A8F}">
      <dgm:prSet/>
      <dgm:spPr/>
      <dgm:t>
        <a:bodyPr/>
        <a:lstStyle/>
        <a:p>
          <a:endParaRPr lang="en-US"/>
        </a:p>
      </dgm:t>
    </dgm:pt>
    <dgm:pt modelId="{37C36FA2-0E94-4E88-9185-67248E6610D6}" type="pres">
      <dgm:prSet presAssocID="{BD3AAB14-46C9-419B-A7B9-87C628C18A72}" presName="root" presStyleCnt="0">
        <dgm:presLayoutVars>
          <dgm:dir/>
          <dgm:resizeHandles val="exact"/>
        </dgm:presLayoutVars>
      </dgm:prSet>
      <dgm:spPr/>
    </dgm:pt>
    <dgm:pt modelId="{9500BA5F-809F-4183-B326-61A4880B42C7}" type="pres">
      <dgm:prSet presAssocID="{FA8C2CBF-EFB3-4773-A83F-B7A189DFB43D}" presName="compNode" presStyleCnt="0"/>
      <dgm:spPr/>
    </dgm:pt>
    <dgm:pt modelId="{4AB37309-08E0-4F6C-8D62-CF5E216591B2}" type="pres">
      <dgm:prSet presAssocID="{FA8C2CBF-EFB3-4773-A83F-B7A189DFB43D}" presName="iconBgRect" presStyleLbl="bgShp" presStyleIdx="0" presStyleCnt="5"/>
      <dgm:spPr/>
    </dgm:pt>
    <dgm:pt modelId="{A5255BB7-E6F9-4298-A5C7-B1E82DDEF50B}" type="pres">
      <dgm:prSet presAssocID="{FA8C2CBF-EFB3-4773-A83F-B7A189DFB43D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sta de Verificação"/>
        </a:ext>
      </dgm:extLst>
    </dgm:pt>
    <dgm:pt modelId="{C8859558-8951-49D2-9610-632FE5C60F93}" type="pres">
      <dgm:prSet presAssocID="{FA8C2CBF-EFB3-4773-A83F-B7A189DFB43D}" presName="spaceRect" presStyleCnt="0"/>
      <dgm:spPr/>
    </dgm:pt>
    <dgm:pt modelId="{D27E8EE1-3FA1-483A-B518-FB364DAD325A}" type="pres">
      <dgm:prSet presAssocID="{FA8C2CBF-EFB3-4773-A83F-B7A189DFB43D}" presName="textRect" presStyleLbl="revTx" presStyleIdx="0" presStyleCnt="5">
        <dgm:presLayoutVars>
          <dgm:chMax val="1"/>
          <dgm:chPref val="1"/>
        </dgm:presLayoutVars>
      </dgm:prSet>
      <dgm:spPr/>
    </dgm:pt>
    <dgm:pt modelId="{FCEF6E36-B666-4A24-AB5B-C2AF2F5104F2}" type="pres">
      <dgm:prSet presAssocID="{318100B8-FDB8-4DD7-ACF6-798C8233CFCE}" presName="sibTrans" presStyleCnt="0"/>
      <dgm:spPr/>
    </dgm:pt>
    <dgm:pt modelId="{219E77B1-2C3F-4136-9334-E44CE0FB3224}" type="pres">
      <dgm:prSet presAssocID="{C2D35B02-2004-4811-B2A8-87D6B1BC20C1}" presName="compNode" presStyleCnt="0"/>
      <dgm:spPr/>
    </dgm:pt>
    <dgm:pt modelId="{02620F04-7DFB-4FE7-AB06-1A05456302BD}" type="pres">
      <dgm:prSet presAssocID="{C2D35B02-2004-4811-B2A8-87D6B1BC20C1}" presName="iconBgRect" presStyleLbl="bgShp" presStyleIdx="1" presStyleCnt="5"/>
      <dgm:spPr/>
    </dgm:pt>
    <dgm:pt modelId="{C8D7C494-0F7A-46C8-BB3B-76753F55AF72}" type="pres">
      <dgm:prSet presAssocID="{C2D35B02-2004-4811-B2A8-87D6B1BC20C1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219F0600-7F09-47B0-83EF-1FECE3D7F8B7}" type="pres">
      <dgm:prSet presAssocID="{C2D35B02-2004-4811-B2A8-87D6B1BC20C1}" presName="spaceRect" presStyleCnt="0"/>
      <dgm:spPr/>
    </dgm:pt>
    <dgm:pt modelId="{D2D74462-1C82-4AE5-8E95-532A89629C80}" type="pres">
      <dgm:prSet presAssocID="{C2D35B02-2004-4811-B2A8-87D6B1BC20C1}" presName="textRect" presStyleLbl="revTx" presStyleIdx="1" presStyleCnt="5">
        <dgm:presLayoutVars>
          <dgm:chMax val="1"/>
          <dgm:chPref val="1"/>
        </dgm:presLayoutVars>
      </dgm:prSet>
      <dgm:spPr/>
    </dgm:pt>
    <dgm:pt modelId="{36307BCD-7104-4793-88BD-F4A46D8314A9}" type="pres">
      <dgm:prSet presAssocID="{302F2FDD-F6A7-4678-998E-5B022ACB061E}" presName="sibTrans" presStyleCnt="0"/>
      <dgm:spPr/>
    </dgm:pt>
    <dgm:pt modelId="{D842B4A2-5592-4AE2-970C-B6801850D762}" type="pres">
      <dgm:prSet presAssocID="{4E12F887-A68F-44A0-B030-5B10CE505547}" presName="compNode" presStyleCnt="0"/>
      <dgm:spPr/>
    </dgm:pt>
    <dgm:pt modelId="{EFA8967E-736B-4661-B6D5-11C290157829}" type="pres">
      <dgm:prSet presAssocID="{4E12F887-A68F-44A0-B030-5B10CE505547}" presName="iconBgRect" presStyleLbl="bgShp" presStyleIdx="2" presStyleCnt="5"/>
      <dgm:spPr/>
    </dgm:pt>
    <dgm:pt modelId="{B1B5CE67-786C-4C3E-9992-BC08C9306E9E}" type="pres">
      <dgm:prSet presAssocID="{4E12F887-A68F-44A0-B030-5B10CE505547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nheiro"/>
        </a:ext>
      </dgm:extLst>
    </dgm:pt>
    <dgm:pt modelId="{CDBA6C6A-D8DE-4C97-89AF-28A325A8AA35}" type="pres">
      <dgm:prSet presAssocID="{4E12F887-A68F-44A0-B030-5B10CE505547}" presName="spaceRect" presStyleCnt="0"/>
      <dgm:spPr/>
    </dgm:pt>
    <dgm:pt modelId="{B7AF7604-C515-4C52-8ABE-A624CFD6B378}" type="pres">
      <dgm:prSet presAssocID="{4E12F887-A68F-44A0-B030-5B10CE505547}" presName="textRect" presStyleLbl="revTx" presStyleIdx="2" presStyleCnt="5">
        <dgm:presLayoutVars>
          <dgm:chMax val="1"/>
          <dgm:chPref val="1"/>
        </dgm:presLayoutVars>
      </dgm:prSet>
      <dgm:spPr/>
    </dgm:pt>
    <dgm:pt modelId="{513BCC91-F8D2-48B4-ACF2-D18C28EFD2C1}" type="pres">
      <dgm:prSet presAssocID="{0BBEDBDF-226E-4B9F-AD2A-08DBC80BE657}" presName="sibTrans" presStyleCnt="0"/>
      <dgm:spPr/>
    </dgm:pt>
    <dgm:pt modelId="{AA9B2544-B179-477C-B603-9FEBCE2D6AD6}" type="pres">
      <dgm:prSet presAssocID="{6128FECC-A9EB-4CD9-B7AB-184D62B2904D}" presName="compNode" presStyleCnt="0"/>
      <dgm:spPr/>
    </dgm:pt>
    <dgm:pt modelId="{EDAFDCAA-AE46-46A7-8E80-E7A35F94AA22}" type="pres">
      <dgm:prSet presAssocID="{6128FECC-A9EB-4CD9-B7AB-184D62B2904D}" presName="iconBgRect" presStyleLbl="bgShp" presStyleIdx="3" presStyleCnt="5"/>
      <dgm:spPr/>
    </dgm:pt>
    <dgm:pt modelId="{20C383B9-1031-4CC1-99B8-CC3D6E2B1DD3}" type="pres">
      <dgm:prSet presAssocID="{6128FECC-A9EB-4CD9-B7AB-184D62B2904D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rca de seleção"/>
        </a:ext>
      </dgm:extLst>
    </dgm:pt>
    <dgm:pt modelId="{DCAB6486-2E09-4FA3-9943-7019C004B7E8}" type="pres">
      <dgm:prSet presAssocID="{6128FECC-A9EB-4CD9-B7AB-184D62B2904D}" presName="spaceRect" presStyleCnt="0"/>
      <dgm:spPr/>
    </dgm:pt>
    <dgm:pt modelId="{52AF26DA-98FC-4049-83CA-669E5078DAD6}" type="pres">
      <dgm:prSet presAssocID="{6128FECC-A9EB-4CD9-B7AB-184D62B2904D}" presName="textRect" presStyleLbl="revTx" presStyleIdx="3" presStyleCnt="5">
        <dgm:presLayoutVars>
          <dgm:chMax val="1"/>
          <dgm:chPref val="1"/>
        </dgm:presLayoutVars>
      </dgm:prSet>
      <dgm:spPr/>
    </dgm:pt>
    <dgm:pt modelId="{23D9A249-D532-4EDE-B8E4-2A288373947C}" type="pres">
      <dgm:prSet presAssocID="{A025DFD4-26B5-4B7C-9B09-44E6ED3474BA}" presName="sibTrans" presStyleCnt="0"/>
      <dgm:spPr/>
    </dgm:pt>
    <dgm:pt modelId="{24AB78EE-45D0-4A41-A172-17B20744666C}" type="pres">
      <dgm:prSet presAssocID="{BEB676E9-EF98-40E0-9736-D2095E951BED}" presName="compNode" presStyleCnt="0"/>
      <dgm:spPr/>
    </dgm:pt>
    <dgm:pt modelId="{A79080F0-DD25-4A20-8C7B-4BEAD1FB2631}" type="pres">
      <dgm:prSet presAssocID="{BEB676E9-EF98-40E0-9736-D2095E951BED}" presName="iconBgRect" presStyleLbl="bgShp" presStyleIdx="4" presStyleCnt="5"/>
      <dgm:spPr/>
    </dgm:pt>
    <dgm:pt modelId="{B3B657DA-2E01-404F-8B2F-BBD9B9114B00}" type="pres">
      <dgm:prSet presAssocID="{BEB676E9-EF98-40E0-9736-D2095E951BED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perto de mão"/>
        </a:ext>
      </dgm:extLst>
    </dgm:pt>
    <dgm:pt modelId="{BD735159-3272-447C-9EB3-D0F81A532E62}" type="pres">
      <dgm:prSet presAssocID="{BEB676E9-EF98-40E0-9736-D2095E951BED}" presName="spaceRect" presStyleCnt="0"/>
      <dgm:spPr/>
    </dgm:pt>
    <dgm:pt modelId="{ABD5733A-9FD5-477D-85BA-41E3567DF7DB}" type="pres">
      <dgm:prSet presAssocID="{BEB676E9-EF98-40E0-9736-D2095E951BED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1D1FA800-FD0F-41C2-B4BF-49D1DB2443E6}" srcId="{BD3AAB14-46C9-419B-A7B9-87C628C18A72}" destId="{6128FECC-A9EB-4CD9-B7AB-184D62B2904D}" srcOrd="3" destOrd="0" parTransId="{7CD18D8D-F48E-4F26-8589-80CA2CD9F152}" sibTransId="{A025DFD4-26B5-4B7C-9B09-44E6ED3474BA}"/>
    <dgm:cxn modelId="{FEE52503-3D46-499A-92F1-C6A4E7F93A2E}" srcId="{BD3AAB14-46C9-419B-A7B9-87C628C18A72}" destId="{C2D35B02-2004-4811-B2A8-87D6B1BC20C1}" srcOrd="1" destOrd="0" parTransId="{AF0FA214-B681-4311-A4B0-BDD327E336E3}" sibTransId="{302F2FDD-F6A7-4678-998E-5B022ACB061E}"/>
    <dgm:cxn modelId="{9D124A0B-3C59-4EE9-A4EB-75D54C5AF8E9}" srcId="{BD3AAB14-46C9-419B-A7B9-87C628C18A72}" destId="{4E12F887-A68F-44A0-B030-5B10CE505547}" srcOrd="2" destOrd="0" parTransId="{A35C90CC-5B99-4C99-820D-D6CB693F5DF2}" sibTransId="{0BBEDBDF-226E-4B9F-AD2A-08DBC80BE657}"/>
    <dgm:cxn modelId="{874B191C-A6BA-4689-98B6-680EC9B3C070}" type="presOf" srcId="{FA8C2CBF-EFB3-4773-A83F-B7A189DFB43D}" destId="{D27E8EE1-3FA1-483A-B518-FB364DAD325A}" srcOrd="0" destOrd="0" presId="urn:microsoft.com/office/officeart/2018/5/layout/IconCircleLabelList"/>
    <dgm:cxn modelId="{06713E6A-246A-45F6-8224-B077A7819918}" type="presOf" srcId="{BD3AAB14-46C9-419B-A7B9-87C628C18A72}" destId="{37C36FA2-0E94-4E88-9185-67248E6610D6}" srcOrd="0" destOrd="0" presId="urn:microsoft.com/office/officeart/2018/5/layout/IconCircleLabelList"/>
    <dgm:cxn modelId="{2EFCA051-A00C-440E-868D-43C28EC84522}" type="presOf" srcId="{6128FECC-A9EB-4CD9-B7AB-184D62B2904D}" destId="{52AF26DA-98FC-4049-83CA-669E5078DAD6}" srcOrd="0" destOrd="0" presId="urn:microsoft.com/office/officeart/2018/5/layout/IconCircleLabelList"/>
    <dgm:cxn modelId="{5212CF72-89BE-49F9-A608-8983271A14EF}" type="presOf" srcId="{BEB676E9-EF98-40E0-9736-D2095E951BED}" destId="{ABD5733A-9FD5-477D-85BA-41E3567DF7DB}" srcOrd="0" destOrd="0" presId="urn:microsoft.com/office/officeart/2018/5/layout/IconCircleLabelList"/>
    <dgm:cxn modelId="{CD5C5075-F74B-4D80-AFA0-D0768E13A10D}" srcId="{BD3AAB14-46C9-419B-A7B9-87C628C18A72}" destId="{FA8C2CBF-EFB3-4773-A83F-B7A189DFB43D}" srcOrd="0" destOrd="0" parTransId="{26C1856B-F057-46F0-B44D-D7EF2CA62D1F}" sibTransId="{318100B8-FDB8-4DD7-ACF6-798C8233CFCE}"/>
    <dgm:cxn modelId="{24991184-AAE6-4EF1-B60A-70C812253D7B}" type="presOf" srcId="{C2D35B02-2004-4811-B2A8-87D6B1BC20C1}" destId="{D2D74462-1C82-4AE5-8E95-532A89629C80}" srcOrd="0" destOrd="0" presId="urn:microsoft.com/office/officeart/2018/5/layout/IconCircleLabelList"/>
    <dgm:cxn modelId="{FA8643A5-17DB-481B-93C3-74932271E434}" type="presOf" srcId="{4E12F887-A68F-44A0-B030-5B10CE505547}" destId="{B7AF7604-C515-4C52-8ABE-A624CFD6B378}" srcOrd="0" destOrd="0" presId="urn:microsoft.com/office/officeart/2018/5/layout/IconCircleLabelList"/>
    <dgm:cxn modelId="{61B8A6BA-B494-49E7-BF6C-0045B1C51A8F}" srcId="{BD3AAB14-46C9-419B-A7B9-87C628C18A72}" destId="{BEB676E9-EF98-40E0-9736-D2095E951BED}" srcOrd="4" destOrd="0" parTransId="{F215AC75-B740-49FE-8BD3-C4F895532FDD}" sibTransId="{FE8B193D-01C3-4772-8C62-AE5D507443D9}"/>
    <dgm:cxn modelId="{8A63859B-C245-408E-B6F4-A90A90743032}" type="presParOf" srcId="{37C36FA2-0E94-4E88-9185-67248E6610D6}" destId="{9500BA5F-809F-4183-B326-61A4880B42C7}" srcOrd="0" destOrd="0" presId="urn:microsoft.com/office/officeart/2018/5/layout/IconCircleLabelList"/>
    <dgm:cxn modelId="{B72ED428-AD06-45CB-8AF8-A7499EF5E4D7}" type="presParOf" srcId="{9500BA5F-809F-4183-B326-61A4880B42C7}" destId="{4AB37309-08E0-4F6C-8D62-CF5E216591B2}" srcOrd="0" destOrd="0" presId="urn:microsoft.com/office/officeart/2018/5/layout/IconCircleLabelList"/>
    <dgm:cxn modelId="{9DF37F94-0EB2-4CC8-8B3F-084005384320}" type="presParOf" srcId="{9500BA5F-809F-4183-B326-61A4880B42C7}" destId="{A5255BB7-E6F9-4298-A5C7-B1E82DDEF50B}" srcOrd="1" destOrd="0" presId="urn:microsoft.com/office/officeart/2018/5/layout/IconCircleLabelList"/>
    <dgm:cxn modelId="{2DA83C1C-1E45-4FC8-9483-3E25D4C9B844}" type="presParOf" srcId="{9500BA5F-809F-4183-B326-61A4880B42C7}" destId="{C8859558-8951-49D2-9610-632FE5C60F93}" srcOrd="2" destOrd="0" presId="urn:microsoft.com/office/officeart/2018/5/layout/IconCircleLabelList"/>
    <dgm:cxn modelId="{F4A5DDAE-3F2C-40DD-841A-89E0F13A7552}" type="presParOf" srcId="{9500BA5F-809F-4183-B326-61A4880B42C7}" destId="{D27E8EE1-3FA1-483A-B518-FB364DAD325A}" srcOrd="3" destOrd="0" presId="urn:microsoft.com/office/officeart/2018/5/layout/IconCircleLabelList"/>
    <dgm:cxn modelId="{0EE18D56-651B-4239-83E7-2B739C1EAA52}" type="presParOf" srcId="{37C36FA2-0E94-4E88-9185-67248E6610D6}" destId="{FCEF6E36-B666-4A24-AB5B-C2AF2F5104F2}" srcOrd="1" destOrd="0" presId="urn:microsoft.com/office/officeart/2018/5/layout/IconCircleLabelList"/>
    <dgm:cxn modelId="{643D96DB-5C83-4D4F-96DD-2D929235E5BB}" type="presParOf" srcId="{37C36FA2-0E94-4E88-9185-67248E6610D6}" destId="{219E77B1-2C3F-4136-9334-E44CE0FB3224}" srcOrd="2" destOrd="0" presId="urn:microsoft.com/office/officeart/2018/5/layout/IconCircleLabelList"/>
    <dgm:cxn modelId="{E506CEEA-E7BE-48B6-ADAD-858B42FFF9F3}" type="presParOf" srcId="{219E77B1-2C3F-4136-9334-E44CE0FB3224}" destId="{02620F04-7DFB-4FE7-AB06-1A05456302BD}" srcOrd="0" destOrd="0" presId="urn:microsoft.com/office/officeart/2018/5/layout/IconCircleLabelList"/>
    <dgm:cxn modelId="{9B40FC01-2A5E-4505-9A7F-7483AFE40974}" type="presParOf" srcId="{219E77B1-2C3F-4136-9334-E44CE0FB3224}" destId="{C8D7C494-0F7A-46C8-BB3B-76753F55AF72}" srcOrd="1" destOrd="0" presId="urn:microsoft.com/office/officeart/2018/5/layout/IconCircleLabelList"/>
    <dgm:cxn modelId="{9F9EA2E7-5F8C-4B9F-91D7-A7E4DD40FB22}" type="presParOf" srcId="{219E77B1-2C3F-4136-9334-E44CE0FB3224}" destId="{219F0600-7F09-47B0-83EF-1FECE3D7F8B7}" srcOrd="2" destOrd="0" presId="urn:microsoft.com/office/officeart/2018/5/layout/IconCircleLabelList"/>
    <dgm:cxn modelId="{78D8B092-16CA-4506-B037-A178A2AB5B4B}" type="presParOf" srcId="{219E77B1-2C3F-4136-9334-E44CE0FB3224}" destId="{D2D74462-1C82-4AE5-8E95-532A89629C80}" srcOrd="3" destOrd="0" presId="urn:microsoft.com/office/officeart/2018/5/layout/IconCircleLabelList"/>
    <dgm:cxn modelId="{1437D639-3693-46F8-A61D-9C772B871FC9}" type="presParOf" srcId="{37C36FA2-0E94-4E88-9185-67248E6610D6}" destId="{36307BCD-7104-4793-88BD-F4A46D8314A9}" srcOrd="3" destOrd="0" presId="urn:microsoft.com/office/officeart/2018/5/layout/IconCircleLabelList"/>
    <dgm:cxn modelId="{6E31E9F2-3655-47DA-A7E4-A198229B9A70}" type="presParOf" srcId="{37C36FA2-0E94-4E88-9185-67248E6610D6}" destId="{D842B4A2-5592-4AE2-970C-B6801850D762}" srcOrd="4" destOrd="0" presId="urn:microsoft.com/office/officeart/2018/5/layout/IconCircleLabelList"/>
    <dgm:cxn modelId="{12A0D104-2129-430D-8204-EE8CCF6C3B74}" type="presParOf" srcId="{D842B4A2-5592-4AE2-970C-B6801850D762}" destId="{EFA8967E-736B-4661-B6D5-11C290157829}" srcOrd="0" destOrd="0" presId="urn:microsoft.com/office/officeart/2018/5/layout/IconCircleLabelList"/>
    <dgm:cxn modelId="{3C2CD7EB-DF5C-48E4-A5E4-EB58CA2B3991}" type="presParOf" srcId="{D842B4A2-5592-4AE2-970C-B6801850D762}" destId="{B1B5CE67-786C-4C3E-9992-BC08C9306E9E}" srcOrd="1" destOrd="0" presId="urn:microsoft.com/office/officeart/2018/5/layout/IconCircleLabelList"/>
    <dgm:cxn modelId="{B344C199-AE31-41DF-81FE-E93DF97BBE1C}" type="presParOf" srcId="{D842B4A2-5592-4AE2-970C-B6801850D762}" destId="{CDBA6C6A-D8DE-4C97-89AF-28A325A8AA35}" srcOrd="2" destOrd="0" presId="urn:microsoft.com/office/officeart/2018/5/layout/IconCircleLabelList"/>
    <dgm:cxn modelId="{8AE3B6B5-061F-42BE-B4DB-FD093DFDB042}" type="presParOf" srcId="{D842B4A2-5592-4AE2-970C-B6801850D762}" destId="{B7AF7604-C515-4C52-8ABE-A624CFD6B378}" srcOrd="3" destOrd="0" presId="urn:microsoft.com/office/officeart/2018/5/layout/IconCircleLabelList"/>
    <dgm:cxn modelId="{2345A397-E87F-438A-9B28-E3F22048010B}" type="presParOf" srcId="{37C36FA2-0E94-4E88-9185-67248E6610D6}" destId="{513BCC91-F8D2-48B4-ACF2-D18C28EFD2C1}" srcOrd="5" destOrd="0" presId="urn:microsoft.com/office/officeart/2018/5/layout/IconCircleLabelList"/>
    <dgm:cxn modelId="{7F08E9D1-E6F9-456E-91DF-72E6B73C1FD7}" type="presParOf" srcId="{37C36FA2-0E94-4E88-9185-67248E6610D6}" destId="{AA9B2544-B179-477C-B603-9FEBCE2D6AD6}" srcOrd="6" destOrd="0" presId="urn:microsoft.com/office/officeart/2018/5/layout/IconCircleLabelList"/>
    <dgm:cxn modelId="{D8A63CC9-91DA-4DE6-9008-BAF9F2B50D4D}" type="presParOf" srcId="{AA9B2544-B179-477C-B603-9FEBCE2D6AD6}" destId="{EDAFDCAA-AE46-46A7-8E80-E7A35F94AA22}" srcOrd="0" destOrd="0" presId="urn:microsoft.com/office/officeart/2018/5/layout/IconCircleLabelList"/>
    <dgm:cxn modelId="{96DCE95A-1DC4-4C76-9C9A-ECA7C26F6345}" type="presParOf" srcId="{AA9B2544-B179-477C-B603-9FEBCE2D6AD6}" destId="{20C383B9-1031-4CC1-99B8-CC3D6E2B1DD3}" srcOrd="1" destOrd="0" presId="urn:microsoft.com/office/officeart/2018/5/layout/IconCircleLabelList"/>
    <dgm:cxn modelId="{584B51E2-82AE-490A-9D6C-FFC7B19D1978}" type="presParOf" srcId="{AA9B2544-B179-477C-B603-9FEBCE2D6AD6}" destId="{DCAB6486-2E09-4FA3-9943-7019C004B7E8}" srcOrd="2" destOrd="0" presId="urn:microsoft.com/office/officeart/2018/5/layout/IconCircleLabelList"/>
    <dgm:cxn modelId="{59281363-48DF-4088-98E5-1F6D712C7283}" type="presParOf" srcId="{AA9B2544-B179-477C-B603-9FEBCE2D6AD6}" destId="{52AF26DA-98FC-4049-83CA-669E5078DAD6}" srcOrd="3" destOrd="0" presId="urn:microsoft.com/office/officeart/2018/5/layout/IconCircleLabelList"/>
    <dgm:cxn modelId="{E10434A7-1FC9-4E9D-BEFC-4AEE93DFF00E}" type="presParOf" srcId="{37C36FA2-0E94-4E88-9185-67248E6610D6}" destId="{23D9A249-D532-4EDE-B8E4-2A288373947C}" srcOrd="7" destOrd="0" presId="urn:microsoft.com/office/officeart/2018/5/layout/IconCircleLabelList"/>
    <dgm:cxn modelId="{B71DFF6D-95FE-4A55-9948-736430BEE2E9}" type="presParOf" srcId="{37C36FA2-0E94-4E88-9185-67248E6610D6}" destId="{24AB78EE-45D0-4A41-A172-17B20744666C}" srcOrd="8" destOrd="0" presId="urn:microsoft.com/office/officeart/2018/5/layout/IconCircleLabelList"/>
    <dgm:cxn modelId="{CC98D9AC-44FA-4D5C-822F-06B45D510973}" type="presParOf" srcId="{24AB78EE-45D0-4A41-A172-17B20744666C}" destId="{A79080F0-DD25-4A20-8C7B-4BEAD1FB2631}" srcOrd="0" destOrd="0" presId="urn:microsoft.com/office/officeart/2018/5/layout/IconCircleLabelList"/>
    <dgm:cxn modelId="{0C065AFB-788C-4973-AEF1-A81D1242F820}" type="presParOf" srcId="{24AB78EE-45D0-4A41-A172-17B20744666C}" destId="{B3B657DA-2E01-404F-8B2F-BBD9B9114B00}" srcOrd="1" destOrd="0" presId="urn:microsoft.com/office/officeart/2018/5/layout/IconCircleLabelList"/>
    <dgm:cxn modelId="{DD969112-742D-471B-92E3-98C27084D7EA}" type="presParOf" srcId="{24AB78EE-45D0-4A41-A172-17B20744666C}" destId="{BD735159-3272-447C-9EB3-D0F81A532E62}" srcOrd="2" destOrd="0" presId="urn:microsoft.com/office/officeart/2018/5/layout/IconCircleLabelList"/>
    <dgm:cxn modelId="{DFA3418D-171E-46B5-9849-9FB78976750B}" type="presParOf" srcId="{24AB78EE-45D0-4A41-A172-17B20744666C}" destId="{ABD5733A-9FD5-477D-85BA-41E3567DF7DB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13A9922-769B-4A17-8AA1-54A2F5133C5E}" type="doc">
      <dgm:prSet loTypeId="urn:microsoft.com/office/officeart/2005/8/layout/hierarchy1" loCatId="hierarchy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9117BB5-6176-42D3-8C52-B4BADD1C715C}">
      <dgm:prSet/>
      <dgm:spPr/>
      <dgm:t>
        <a:bodyPr/>
        <a:lstStyle/>
        <a:p>
          <a:r>
            <a:rPr lang="pt-BR"/>
            <a:t>Os fiéis que participam dos conselhos recebam uma provisão para tal;</a:t>
          </a:r>
          <a:endParaRPr lang="en-US"/>
        </a:p>
      </dgm:t>
    </dgm:pt>
    <dgm:pt modelId="{3758F17F-B16F-4485-8319-E2CFFD6C0F1C}" type="parTrans" cxnId="{104E1DBB-07BA-4AD8-A497-F280EDBE98AE}">
      <dgm:prSet/>
      <dgm:spPr/>
      <dgm:t>
        <a:bodyPr/>
        <a:lstStyle/>
        <a:p>
          <a:endParaRPr lang="en-US"/>
        </a:p>
      </dgm:t>
    </dgm:pt>
    <dgm:pt modelId="{596CA2EA-50E1-4138-A31F-C840F6A323AA}" type="sibTrans" cxnId="{104E1DBB-07BA-4AD8-A497-F280EDBE98AE}">
      <dgm:prSet/>
      <dgm:spPr/>
      <dgm:t>
        <a:bodyPr/>
        <a:lstStyle/>
        <a:p>
          <a:endParaRPr lang="en-US"/>
        </a:p>
      </dgm:t>
    </dgm:pt>
    <dgm:pt modelId="{2638499B-A6F7-4CA1-BAAF-1389FFFAD1FA}">
      <dgm:prSet/>
      <dgm:spPr/>
      <dgm:t>
        <a:bodyPr/>
        <a:lstStyle/>
        <a:p>
          <a:r>
            <a:rPr lang="pt-BR" dirty="0"/>
            <a:t>Que os conselhos tenham atas que documentem as decisões tomadas.</a:t>
          </a:r>
          <a:endParaRPr lang="en-US" dirty="0"/>
        </a:p>
      </dgm:t>
    </dgm:pt>
    <dgm:pt modelId="{7B3F2EE1-A7A8-4316-A1F6-8A687502AEAD}" type="parTrans" cxnId="{B84BC0F3-74C7-49C0-9EF1-805DF10D54D1}">
      <dgm:prSet/>
      <dgm:spPr/>
      <dgm:t>
        <a:bodyPr/>
        <a:lstStyle/>
        <a:p>
          <a:endParaRPr lang="en-US"/>
        </a:p>
      </dgm:t>
    </dgm:pt>
    <dgm:pt modelId="{BF7FC8CB-980A-4397-8299-F46198FA15FF}" type="sibTrans" cxnId="{B84BC0F3-74C7-49C0-9EF1-805DF10D54D1}">
      <dgm:prSet/>
      <dgm:spPr/>
      <dgm:t>
        <a:bodyPr/>
        <a:lstStyle/>
        <a:p>
          <a:endParaRPr lang="en-US"/>
        </a:p>
      </dgm:t>
    </dgm:pt>
    <dgm:pt modelId="{52A54939-E3E7-B046-BDEC-1D66C1DB5F7A}" type="pres">
      <dgm:prSet presAssocID="{C13A9922-769B-4A17-8AA1-54A2F5133C5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6DF86B7-ABC4-8940-B877-BFE555759A95}" type="pres">
      <dgm:prSet presAssocID="{F9117BB5-6176-42D3-8C52-B4BADD1C715C}" presName="hierRoot1" presStyleCnt="0"/>
      <dgm:spPr/>
    </dgm:pt>
    <dgm:pt modelId="{66D7BF9C-DDB3-6245-82C0-1E973E82FF36}" type="pres">
      <dgm:prSet presAssocID="{F9117BB5-6176-42D3-8C52-B4BADD1C715C}" presName="composite" presStyleCnt="0"/>
      <dgm:spPr/>
    </dgm:pt>
    <dgm:pt modelId="{A1D4E797-6807-1346-BB04-61072ABD43C3}" type="pres">
      <dgm:prSet presAssocID="{F9117BB5-6176-42D3-8C52-B4BADD1C715C}" presName="background" presStyleLbl="node0" presStyleIdx="0" presStyleCnt="2"/>
      <dgm:spPr/>
    </dgm:pt>
    <dgm:pt modelId="{836F53B2-12F9-744E-B6D4-56CFE046A308}" type="pres">
      <dgm:prSet presAssocID="{F9117BB5-6176-42D3-8C52-B4BADD1C715C}" presName="text" presStyleLbl="fgAcc0" presStyleIdx="0" presStyleCnt="2">
        <dgm:presLayoutVars>
          <dgm:chPref val="3"/>
        </dgm:presLayoutVars>
      </dgm:prSet>
      <dgm:spPr/>
    </dgm:pt>
    <dgm:pt modelId="{950AE91A-CBB9-CD49-B215-C0D479114830}" type="pres">
      <dgm:prSet presAssocID="{F9117BB5-6176-42D3-8C52-B4BADD1C715C}" presName="hierChild2" presStyleCnt="0"/>
      <dgm:spPr/>
    </dgm:pt>
    <dgm:pt modelId="{195D48ED-BFA3-FD4E-BE22-0C88E9510E71}" type="pres">
      <dgm:prSet presAssocID="{2638499B-A6F7-4CA1-BAAF-1389FFFAD1FA}" presName="hierRoot1" presStyleCnt="0"/>
      <dgm:spPr/>
    </dgm:pt>
    <dgm:pt modelId="{3FFD6330-39BD-724F-91A8-DF5D7CBE5FDD}" type="pres">
      <dgm:prSet presAssocID="{2638499B-A6F7-4CA1-BAAF-1389FFFAD1FA}" presName="composite" presStyleCnt="0"/>
      <dgm:spPr/>
    </dgm:pt>
    <dgm:pt modelId="{E73C9015-CDB0-5C45-ADCE-F2343688A9C6}" type="pres">
      <dgm:prSet presAssocID="{2638499B-A6F7-4CA1-BAAF-1389FFFAD1FA}" presName="background" presStyleLbl="node0" presStyleIdx="1" presStyleCnt="2"/>
      <dgm:spPr/>
    </dgm:pt>
    <dgm:pt modelId="{DDB3B31A-F8C9-D241-A658-03C97E2BEB88}" type="pres">
      <dgm:prSet presAssocID="{2638499B-A6F7-4CA1-BAAF-1389FFFAD1FA}" presName="text" presStyleLbl="fgAcc0" presStyleIdx="1" presStyleCnt="2">
        <dgm:presLayoutVars>
          <dgm:chPref val="3"/>
        </dgm:presLayoutVars>
      </dgm:prSet>
      <dgm:spPr/>
    </dgm:pt>
    <dgm:pt modelId="{E51754C8-3754-4B4F-A13F-1C6D569C8727}" type="pres">
      <dgm:prSet presAssocID="{2638499B-A6F7-4CA1-BAAF-1389FFFAD1FA}" presName="hierChild2" presStyleCnt="0"/>
      <dgm:spPr/>
    </dgm:pt>
  </dgm:ptLst>
  <dgm:cxnLst>
    <dgm:cxn modelId="{5537F67C-F289-2848-8C14-FAF39F076BA3}" type="presOf" srcId="{F9117BB5-6176-42D3-8C52-B4BADD1C715C}" destId="{836F53B2-12F9-744E-B6D4-56CFE046A308}" srcOrd="0" destOrd="0" presId="urn:microsoft.com/office/officeart/2005/8/layout/hierarchy1"/>
    <dgm:cxn modelId="{BD304399-37DA-A448-9F25-0D2B8B8C61D3}" type="presOf" srcId="{C13A9922-769B-4A17-8AA1-54A2F5133C5E}" destId="{52A54939-E3E7-B046-BDEC-1D66C1DB5F7A}" srcOrd="0" destOrd="0" presId="urn:microsoft.com/office/officeart/2005/8/layout/hierarchy1"/>
    <dgm:cxn modelId="{104E1DBB-07BA-4AD8-A497-F280EDBE98AE}" srcId="{C13A9922-769B-4A17-8AA1-54A2F5133C5E}" destId="{F9117BB5-6176-42D3-8C52-B4BADD1C715C}" srcOrd="0" destOrd="0" parTransId="{3758F17F-B16F-4485-8319-E2CFFD6C0F1C}" sibTransId="{596CA2EA-50E1-4138-A31F-C840F6A323AA}"/>
    <dgm:cxn modelId="{3DBD9AD3-E22A-A04B-9839-60CCDD9F1C7C}" type="presOf" srcId="{2638499B-A6F7-4CA1-BAAF-1389FFFAD1FA}" destId="{DDB3B31A-F8C9-D241-A658-03C97E2BEB88}" srcOrd="0" destOrd="0" presId="urn:microsoft.com/office/officeart/2005/8/layout/hierarchy1"/>
    <dgm:cxn modelId="{B84BC0F3-74C7-49C0-9EF1-805DF10D54D1}" srcId="{C13A9922-769B-4A17-8AA1-54A2F5133C5E}" destId="{2638499B-A6F7-4CA1-BAAF-1389FFFAD1FA}" srcOrd="1" destOrd="0" parTransId="{7B3F2EE1-A7A8-4316-A1F6-8A687502AEAD}" sibTransId="{BF7FC8CB-980A-4397-8299-F46198FA15FF}"/>
    <dgm:cxn modelId="{2B1735C4-ACBE-594F-82D1-4DF2DA18DCB2}" type="presParOf" srcId="{52A54939-E3E7-B046-BDEC-1D66C1DB5F7A}" destId="{76DF86B7-ABC4-8940-B877-BFE555759A95}" srcOrd="0" destOrd="0" presId="urn:microsoft.com/office/officeart/2005/8/layout/hierarchy1"/>
    <dgm:cxn modelId="{E4F53B24-BBE4-274C-B4EA-7D136911B581}" type="presParOf" srcId="{76DF86B7-ABC4-8940-B877-BFE555759A95}" destId="{66D7BF9C-DDB3-6245-82C0-1E973E82FF36}" srcOrd="0" destOrd="0" presId="urn:microsoft.com/office/officeart/2005/8/layout/hierarchy1"/>
    <dgm:cxn modelId="{5171C9F2-A6B8-A64E-B816-7482EA000D83}" type="presParOf" srcId="{66D7BF9C-DDB3-6245-82C0-1E973E82FF36}" destId="{A1D4E797-6807-1346-BB04-61072ABD43C3}" srcOrd="0" destOrd="0" presId="urn:microsoft.com/office/officeart/2005/8/layout/hierarchy1"/>
    <dgm:cxn modelId="{45CF2EB3-25E4-8E45-9F46-12162E92EAA9}" type="presParOf" srcId="{66D7BF9C-DDB3-6245-82C0-1E973E82FF36}" destId="{836F53B2-12F9-744E-B6D4-56CFE046A308}" srcOrd="1" destOrd="0" presId="urn:microsoft.com/office/officeart/2005/8/layout/hierarchy1"/>
    <dgm:cxn modelId="{92D5F493-A55E-B44E-B2A4-60660EF39F34}" type="presParOf" srcId="{76DF86B7-ABC4-8940-B877-BFE555759A95}" destId="{950AE91A-CBB9-CD49-B215-C0D479114830}" srcOrd="1" destOrd="0" presId="urn:microsoft.com/office/officeart/2005/8/layout/hierarchy1"/>
    <dgm:cxn modelId="{7E7DABE1-E3B1-714F-AB25-229A47F854FE}" type="presParOf" srcId="{52A54939-E3E7-B046-BDEC-1D66C1DB5F7A}" destId="{195D48ED-BFA3-FD4E-BE22-0C88E9510E71}" srcOrd="1" destOrd="0" presId="urn:microsoft.com/office/officeart/2005/8/layout/hierarchy1"/>
    <dgm:cxn modelId="{1E4A8AAE-31B8-A342-B7DD-DCCCE6B37809}" type="presParOf" srcId="{195D48ED-BFA3-FD4E-BE22-0C88E9510E71}" destId="{3FFD6330-39BD-724F-91A8-DF5D7CBE5FDD}" srcOrd="0" destOrd="0" presId="urn:microsoft.com/office/officeart/2005/8/layout/hierarchy1"/>
    <dgm:cxn modelId="{FE7CD40D-4B2E-4042-964A-FE5B5AE87143}" type="presParOf" srcId="{3FFD6330-39BD-724F-91A8-DF5D7CBE5FDD}" destId="{E73C9015-CDB0-5C45-ADCE-F2343688A9C6}" srcOrd="0" destOrd="0" presId="urn:microsoft.com/office/officeart/2005/8/layout/hierarchy1"/>
    <dgm:cxn modelId="{48D63357-FCA7-3D47-9D12-0D8D66C0E2D0}" type="presParOf" srcId="{3FFD6330-39BD-724F-91A8-DF5D7CBE5FDD}" destId="{DDB3B31A-F8C9-D241-A658-03C97E2BEB88}" srcOrd="1" destOrd="0" presId="urn:microsoft.com/office/officeart/2005/8/layout/hierarchy1"/>
    <dgm:cxn modelId="{C8D1A66F-5FC9-3F41-8D83-96BCD372E93E}" type="presParOf" srcId="{195D48ED-BFA3-FD4E-BE22-0C88E9510E71}" destId="{E51754C8-3754-4B4F-A13F-1C6D569C872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6CC1A7B-4F0A-4424-8E6B-09741BF6281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97F2F4D1-E368-440D-BF22-7C72529C69F4}">
      <dgm:prSet/>
      <dgm:spPr/>
      <dgm:t>
        <a:bodyPr/>
        <a:lstStyle/>
        <a:p>
          <a:r>
            <a:rPr lang="pt-BR"/>
            <a:t>Vida da Igreja</a:t>
          </a:r>
          <a:endParaRPr lang="en-US"/>
        </a:p>
      </dgm:t>
    </dgm:pt>
    <dgm:pt modelId="{9811EE62-D3D4-473E-BC43-3CEC8B663507}" type="parTrans" cxnId="{5DE20DAD-A403-4B00-A224-2C0849113BC5}">
      <dgm:prSet/>
      <dgm:spPr/>
      <dgm:t>
        <a:bodyPr/>
        <a:lstStyle/>
        <a:p>
          <a:endParaRPr lang="en-US"/>
        </a:p>
      </dgm:t>
    </dgm:pt>
    <dgm:pt modelId="{DF20C18C-298E-4B2B-B7D3-177ADE34A499}" type="sibTrans" cxnId="{5DE20DAD-A403-4B00-A224-2C0849113BC5}">
      <dgm:prSet/>
      <dgm:spPr/>
      <dgm:t>
        <a:bodyPr/>
        <a:lstStyle/>
        <a:p>
          <a:endParaRPr lang="en-US"/>
        </a:p>
      </dgm:t>
    </dgm:pt>
    <dgm:pt modelId="{B8C979A7-C570-470D-A677-C9666A77FB97}">
      <dgm:prSet/>
      <dgm:spPr/>
      <dgm:t>
        <a:bodyPr/>
        <a:lstStyle/>
        <a:p>
          <a:r>
            <a:rPr lang="pt-BR"/>
            <a:t>Sacramentos</a:t>
          </a:r>
          <a:endParaRPr lang="en-US"/>
        </a:p>
      </dgm:t>
    </dgm:pt>
    <dgm:pt modelId="{6C805913-B2AD-435F-8340-B3838AD87372}" type="parTrans" cxnId="{D5098B9A-967A-4B63-BF6F-CC3914E953E3}">
      <dgm:prSet/>
      <dgm:spPr/>
      <dgm:t>
        <a:bodyPr/>
        <a:lstStyle/>
        <a:p>
          <a:endParaRPr lang="en-US"/>
        </a:p>
      </dgm:t>
    </dgm:pt>
    <dgm:pt modelId="{2AC7E688-FA0E-4371-B14D-2D47073947DE}" type="sibTrans" cxnId="{D5098B9A-967A-4B63-BF6F-CC3914E953E3}">
      <dgm:prSet/>
      <dgm:spPr/>
      <dgm:t>
        <a:bodyPr/>
        <a:lstStyle/>
        <a:p>
          <a:endParaRPr lang="en-US"/>
        </a:p>
      </dgm:t>
    </dgm:pt>
    <dgm:pt modelId="{8EA838B5-560F-4EC4-A55A-13E74413609F}">
      <dgm:prSet/>
      <dgm:spPr/>
      <dgm:t>
        <a:bodyPr/>
        <a:lstStyle/>
        <a:p>
          <a:r>
            <a:rPr lang="pt-BR"/>
            <a:t>Unidade</a:t>
          </a:r>
          <a:endParaRPr lang="en-US"/>
        </a:p>
      </dgm:t>
    </dgm:pt>
    <dgm:pt modelId="{C18F3D76-F88D-4DE0-BCC7-5C997EF6C983}" type="parTrans" cxnId="{E60D37F2-CD57-421B-BE2C-A11F8ACD47F9}">
      <dgm:prSet/>
      <dgm:spPr/>
      <dgm:t>
        <a:bodyPr/>
        <a:lstStyle/>
        <a:p>
          <a:endParaRPr lang="en-US"/>
        </a:p>
      </dgm:t>
    </dgm:pt>
    <dgm:pt modelId="{3F5ED9CC-7B9E-4DF6-B5A9-F5769D6375DA}" type="sibTrans" cxnId="{E60D37F2-CD57-421B-BE2C-A11F8ACD47F9}">
      <dgm:prSet/>
      <dgm:spPr/>
      <dgm:t>
        <a:bodyPr/>
        <a:lstStyle/>
        <a:p>
          <a:endParaRPr lang="en-US"/>
        </a:p>
      </dgm:t>
    </dgm:pt>
    <dgm:pt modelId="{43E3D461-E34E-44A2-B60E-FF372FDB40CA}">
      <dgm:prSet/>
      <dgm:spPr/>
      <dgm:t>
        <a:bodyPr/>
        <a:lstStyle/>
        <a:p>
          <a:r>
            <a:rPr lang="pt-BR"/>
            <a:t>Requisitos: validade e eficácia </a:t>
          </a:r>
          <a:endParaRPr lang="en-US"/>
        </a:p>
      </dgm:t>
    </dgm:pt>
    <dgm:pt modelId="{5D529348-C5C5-473D-BF0F-25B3EEDFB04C}" type="parTrans" cxnId="{159A031D-EC3C-46BA-A917-C8ACAEB6B24C}">
      <dgm:prSet/>
      <dgm:spPr/>
      <dgm:t>
        <a:bodyPr/>
        <a:lstStyle/>
        <a:p>
          <a:endParaRPr lang="en-US"/>
        </a:p>
      </dgm:t>
    </dgm:pt>
    <dgm:pt modelId="{4C561424-9B85-4EFE-88CE-A4ED7BAC444C}" type="sibTrans" cxnId="{159A031D-EC3C-46BA-A917-C8ACAEB6B24C}">
      <dgm:prSet/>
      <dgm:spPr/>
      <dgm:t>
        <a:bodyPr/>
        <a:lstStyle/>
        <a:p>
          <a:endParaRPr lang="en-US"/>
        </a:p>
      </dgm:t>
    </dgm:pt>
    <dgm:pt modelId="{78DC5EF4-E2B0-1143-BD0C-28E6AD079D83}" type="pres">
      <dgm:prSet presAssocID="{C6CC1A7B-4F0A-4424-8E6B-09741BF6281A}" presName="linear" presStyleCnt="0">
        <dgm:presLayoutVars>
          <dgm:animLvl val="lvl"/>
          <dgm:resizeHandles val="exact"/>
        </dgm:presLayoutVars>
      </dgm:prSet>
      <dgm:spPr/>
    </dgm:pt>
    <dgm:pt modelId="{FD85702E-40B0-884E-A8C2-C2506930419C}" type="pres">
      <dgm:prSet presAssocID="{97F2F4D1-E368-440D-BF22-7C72529C69F4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9B7FFCB8-FCA3-B848-8610-0522A2C425F7}" type="pres">
      <dgm:prSet presAssocID="{DF20C18C-298E-4B2B-B7D3-177ADE34A499}" presName="spacer" presStyleCnt="0"/>
      <dgm:spPr/>
    </dgm:pt>
    <dgm:pt modelId="{F0D1564A-C846-9B40-8C49-8B607CC5C281}" type="pres">
      <dgm:prSet presAssocID="{B8C979A7-C570-470D-A677-C9666A77FB97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E8111F8C-C016-F245-8426-028676498507}" type="pres">
      <dgm:prSet presAssocID="{2AC7E688-FA0E-4371-B14D-2D47073947DE}" presName="spacer" presStyleCnt="0"/>
      <dgm:spPr/>
    </dgm:pt>
    <dgm:pt modelId="{FC637578-F670-7E46-AE30-7C243FD101EA}" type="pres">
      <dgm:prSet presAssocID="{8EA838B5-560F-4EC4-A55A-13E74413609F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B2414DE7-A5F7-1145-B92F-8CFC58D9E5D0}" type="pres">
      <dgm:prSet presAssocID="{3F5ED9CC-7B9E-4DF6-B5A9-F5769D6375DA}" presName="spacer" presStyleCnt="0"/>
      <dgm:spPr/>
    </dgm:pt>
    <dgm:pt modelId="{2441685B-4D9C-EC48-A63E-52D173CB2445}" type="pres">
      <dgm:prSet presAssocID="{43E3D461-E34E-44A2-B60E-FF372FDB40CA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159A031D-EC3C-46BA-A917-C8ACAEB6B24C}" srcId="{C6CC1A7B-4F0A-4424-8E6B-09741BF6281A}" destId="{43E3D461-E34E-44A2-B60E-FF372FDB40CA}" srcOrd="3" destOrd="0" parTransId="{5D529348-C5C5-473D-BF0F-25B3EEDFB04C}" sibTransId="{4C561424-9B85-4EFE-88CE-A4ED7BAC444C}"/>
    <dgm:cxn modelId="{D5098B9A-967A-4B63-BF6F-CC3914E953E3}" srcId="{C6CC1A7B-4F0A-4424-8E6B-09741BF6281A}" destId="{B8C979A7-C570-470D-A677-C9666A77FB97}" srcOrd="1" destOrd="0" parTransId="{6C805913-B2AD-435F-8340-B3838AD87372}" sibTransId="{2AC7E688-FA0E-4371-B14D-2D47073947DE}"/>
    <dgm:cxn modelId="{32849FA0-C2AB-B048-AED2-6BB8A93CA72A}" type="presOf" srcId="{B8C979A7-C570-470D-A677-C9666A77FB97}" destId="{F0D1564A-C846-9B40-8C49-8B607CC5C281}" srcOrd="0" destOrd="0" presId="urn:microsoft.com/office/officeart/2005/8/layout/vList2"/>
    <dgm:cxn modelId="{62053BA8-973B-894D-BD27-CB5EF1688C51}" type="presOf" srcId="{97F2F4D1-E368-440D-BF22-7C72529C69F4}" destId="{FD85702E-40B0-884E-A8C2-C2506930419C}" srcOrd="0" destOrd="0" presId="urn:microsoft.com/office/officeart/2005/8/layout/vList2"/>
    <dgm:cxn modelId="{5DE20DAD-A403-4B00-A224-2C0849113BC5}" srcId="{C6CC1A7B-4F0A-4424-8E6B-09741BF6281A}" destId="{97F2F4D1-E368-440D-BF22-7C72529C69F4}" srcOrd="0" destOrd="0" parTransId="{9811EE62-D3D4-473E-BC43-3CEC8B663507}" sibTransId="{DF20C18C-298E-4B2B-B7D3-177ADE34A499}"/>
    <dgm:cxn modelId="{DD1140C4-DA3B-0D42-81C5-9FB8EF334D3B}" type="presOf" srcId="{C6CC1A7B-4F0A-4424-8E6B-09741BF6281A}" destId="{78DC5EF4-E2B0-1143-BD0C-28E6AD079D83}" srcOrd="0" destOrd="0" presId="urn:microsoft.com/office/officeart/2005/8/layout/vList2"/>
    <dgm:cxn modelId="{E60D37F2-CD57-421B-BE2C-A11F8ACD47F9}" srcId="{C6CC1A7B-4F0A-4424-8E6B-09741BF6281A}" destId="{8EA838B5-560F-4EC4-A55A-13E74413609F}" srcOrd="2" destOrd="0" parTransId="{C18F3D76-F88D-4DE0-BCC7-5C997EF6C983}" sibTransId="{3F5ED9CC-7B9E-4DF6-B5A9-F5769D6375DA}"/>
    <dgm:cxn modelId="{829505FB-A51C-E34A-843C-8F259D0DCB9C}" type="presOf" srcId="{43E3D461-E34E-44A2-B60E-FF372FDB40CA}" destId="{2441685B-4D9C-EC48-A63E-52D173CB2445}" srcOrd="0" destOrd="0" presId="urn:microsoft.com/office/officeart/2005/8/layout/vList2"/>
    <dgm:cxn modelId="{D52524FD-F7C8-174E-86E6-489B756A7600}" type="presOf" srcId="{8EA838B5-560F-4EC4-A55A-13E74413609F}" destId="{FC637578-F670-7E46-AE30-7C243FD101EA}" srcOrd="0" destOrd="0" presId="urn:microsoft.com/office/officeart/2005/8/layout/vList2"/>
    <dgm:cxn modelId="{E42AAFBA-0DFE-ED44-92AE-E7047D49CF38}" type="presParOf" srcId="{78DC5EF4-E2B0-1143-BD0C-28E6AD079D83}" destId="{FD85702E-40B0-884E-A8C2-C2506930419C}" srcOrd="0" destOrd="0" presId="urn:microsoft.com/office/officeart/2005/8/layout/vList2"/>
    <dgm:cxn modelId="{5E4F27B7-C6AA-F24B-80FC-AB38722CCBB7}" type="presParOf" srcId="{78DC5EF4-E2B0-1143-BD0C-28E6AD079D83}" destId="{9B7FFCB8-FCA3-B848-8610-0522A2C425F7}" srcOrd="1" destOrd="0" presId="urn:microsoft.com/office/officeart/2005/8/layout/vList2"/>
    <dgm:cxn modelId="{D5117FAE-86AE-8247-8919-AD99B52ADD1E}" type="presParOf" srcId="{78DC5EF4-E2B0-1143-BD0C-28E6AD079D83}" destId="{F0D1564A-C846-9B40-8C49-8B607CC5C281}" srcOrd="2" destOrd="0" presId="urn:microsoft.com/office/officeart/2005/8/layout/vList2"/>
    <dgm:cxn modelId="{E9CAA637-1CC2-9543-ADC8-BF917DB0A00A}" type="presParOf" srcId="{78DC5EF4-E2B0-1143-BD0C-28E6AD079D83}" destId="{E8111F8C-C016-F245-8426-028676498507}" srcOrd="3" destOrd="0" presId="urn:microsoft.com/office/officeart/2005/8/layout/vList2"/>
    <dgm:cxn modelId="{837B010C-D1B3-584B-BDDD-D65200C0473D}" type="presParOf" srcId="{78DC5EF4-E2B0-1143-BD0C-28E6AD079D83}" destId="{FC637578-F670-7E46-AE30-7C243FD101EA}" srcOrd="4" destOrd="0" presId="urn:microsoft.com/office/officeart/2005/8/layout/vList2"/>
    <dgm:cxn modelId="{0919578B-D00E-5641-8F21-FE1959CD18BC}" type="presParOf" srcId="{78DC5EF4-E2B0-1143-BD0C-28E6AD079D83}" destId="{B2414DE7-A5F7-1145-B92F-8CFC58D9E5D0}" srcOrd="5" destOrd="0" presId="urn:microsoft.com/office/officeart/2005/8/layout/vList2"/>
    <dgm:cxn modelId="{2B7F6E67-E839-C44B-B411-E97F84CB1B0D}" type="presParOf" srcId="{78DC5EF4-E2B0-1143-BD0C-28E6AD079D83}" destId="{2441685B-4D9C-EC48-A63E-52D173CB2445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BCA15C-5340-4EA5-80D2-E3AD761EA774}">
      <dsp:nvSpPr>
        <dsp:cNvPr id="0" name=""/>
        <dsp:cNvSpPr/>
      </dsp:nvSpPr>
      <dsp:spPr>
        <a:xfrm>
          <a:off x="1657675" y="466045"/>
          <a:ext cx="1944000" cy="1944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966C04-667F-4C7A-874E-3A855C4CB8F5}">
      <dsp:nvSpPr>
        <dsp:cNvPr id="0" name=""/>
        <dsp:cNvSpPr/>
      </dsp:nvSpPr>
      <dsp:spPr>
        <a:xfrm>
          <a:off x="469675" y="2880385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/>
            <a:t>Um elemento pessoal: uma determinada comunidade de fiéis</a:t>
          </a:r>
          <a:endParaRPr lang="en-US" sz="1900" kern="1200"/>
        </a:p>
      </dsp:txBody>
      <dsp:txXfrm>
        <a:off x="469675" y="2880385"/>
        <a:ext cx="4320000" cy="720000"/>
      </dsp:txXfrm>
    </dsp:sp>
    <dsp:sp modelId="{B9BEB719-7535-4473-AE77-ADD7B2663B84}">
      <dsp:nvSpPr>
        <dsp:cNvPr id="0" name=""/>
        <dsp:cNvSpPr/>
      </dsp:nvSpPr>
      <dsp:spPr>
        <a:xfrm>
          <a:off x="6733675" y="466045"/>
          <a:ext cx="1944000" cy="1944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A1A8DF-FE6E-4598-A37F-35B25D0CBAD0}">
      <dsp:nvSpPr>
        <dsp:cNvPr id="0" name=""/>
        <dsp:cNvSpPr/>
      </dsp:nvSpPr>
      <dsp:spPr>
        <a:xfrm>
          <a:off x="5545675" y="2880385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/>
            <a:t>Um elemento institucional: confiada a um pároco como a seu pastor próprio.</a:t>
          </a:r>
          <a:endParaRPr lang="en-US" sz="1900" kern="1200" dirty="0"/>
        </a:p>
      </dsp:txBody>
      <dsp:txXfrm>
        <a:off x="5545675" y="2880385"/>
        <a:ext cx="432000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6A764D-A5E3-40AE-9032-2D108297A0A2}">
      <dsp:nvSpPr>
        <dsp:cNvPr id="0" name=""/>
        <dsp:cNvSpPr/>
      </dsp:nvSpPr>
      <dsp:spPr>
        <a:xfrm>
          <a:off x="186662" y="744924"/>
          <a:ext cx="800214" cy="800214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4499E6-B4E8-4C3D-9EA7-D4DB18C19B61}">
      <dsp:nvSpPr>
        <dsp:cNvPr id="0" name=""/>
        <dsp:cNvSpPr/>
      </dsp:nvSpPr>
      <dsp:spPr>
        <a:xfrm>
          <a:off x="354707" y="912969"/>
          <a:ext cx="464124" cy="46412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869F39-1AD8-480B-88C3-C706B91E0B2C}">
      <dsp:nvSpPr>
        <dsp:cNvPr id="0" name=""/>
        <dsp:cNvSpPr/>
      </dsp:nvSpPr>
      <dsp:spPr>
        <a:xfrm>
          <a:off x="1158352" y="744924"/>
          <a:ext cx="1886220" cy="8002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/>
            <a:t>c.536:</a:t>
          </a:r>
          <a:endParaRPr lang="en-US" sz="1900" kern="1200"/>
        </a:p>
      </dsp:txBody>
      <dsp:txXfrm>
        <a:off x="1158352" y="744924"/>
        <a:ext cx="1886220" cy="800214"/>
      </dsp:txXfrm>
    </dsp:sp>
    <dsp:sp modelId="{2932B877-3E98-4FEE-8297-DFFC2D9A43CD}">
      <dsp:nvSpPr>
        <dsp:cNvPr id="0" name=""/>
        <dsp:cNvSpPr/>
      </dsp:nvSpPr>
      <dsp:spPr>
        <a:xfrm>
          <a:off x="3373232" y="744924"/>
          <a:ext cx="800214" cy="800214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7F4876-4384-441A-A2ED-2E90D3DE64B4}">
      <dsp:nvSpPr>
        <dsp:cNvPr id="0" name=""/>
        <dsp:cNvSpPr/>
      </dsp:nvSpPr>
      <dsp:spPr>
        <a:xfrm>
          <a:off x="3541277" y="912969"/>
          <a:ext cx="464124" cy="46412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8E6E5F-E09C-447D-B501-2121713FED70}">
      <dsp:nvSpPr>
        <dsp:cNvPr id="0" name=""/>
        <dsp:cNvSpPr/>
      </dsp:nvSpPr>
      <dsp:spPr>
        <a:xfrm>
          <a:off x="4344921" y="744924"/>
          <a:ext cx="1886220" cy="8002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/>
            <a:t>A juízo do Bispo diocesano;</a:t>
          </a:r>
          <a:endParaRPr lang="en-US" sz="1900" kern="1200"/>
        </a:p>
      </dsp:txBody>
      <dsp:txXfrm>
        <a:off x="4344921" y="744924"/>
        <a:ext cx="1886220" cy="800214"/>
      </dsp:txXfrm>
    </dsp:sp>
    <dsp:sp modelId="{2BA905B8-D47D-4A26-8EAA-F1E1F8F19C30}">
      <dsp:nvSpPr>
        <dsp:cNvPr id="0" name=""/>
        <dsp:cNvSpPr/>
      </dsp:nvSpPr>
      <dsp:spPr>
        <a:xfrm>
          <a:off x="6559802" y="744924"/>
          <a:ext cx="800214" cy="800214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FF69F1-7E72-4A1E-BF78-99C79E8CC2D9}">
      <dsp:nvSpPr>
        <dsp:cNvPr id="0" name=""/>
        <dsp:cNvSpPr/>
      </dsp:nvSpPr>
      <dsp:spPr>
        <a:xfrm>
          <a:off x="6727847" y="912969"/>
          <a:ext cx="464124" cy="46412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E0D7F1-1294-4794-ACDA-DD8A12AC8912}">
      <dsp:nvSpPr>
        <dsp:cNvPr id="0" name=""/>
        <dsp:cNvSpPr/>
      </dsp:nvSpPr>
      <dsp:spPr>
        <a:xfrm>
          <a:off x="7531491" y="744924"/>
          <a:ext cx="1886220" cy="8002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/>
            <a:t>Presidido pelo pároco;</a:t>
          </a:r>
          <a:endParaRPr lang="en-US" sz="1900" kern="1200"/>
        </a:p>
      </dsp:txBody>
      <dsp:txXfrm>
        <a:off x="7531491" y="744924"/>
        <a:ext cx="1886220" cy="800214"/>
      </dsp:txXfrm>
    </dsp:sp>
    <dsp:sp modelId="{2DBA77BC-36EB-4666-8AD3-0D73E9926978}">
      <dsp:nvSpPr>
        <dsp:cNvPr id="0" name=""/>
        <dsp:cNvSpPr/>
      </dsp:nvSpPr>
      <dsp:spPr>
        <a:xfrm>
          <a:off x="186662" y="2178087"/>
          <a:ext cx="800214" cy="800214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A52291-BE3C-4756-AC0D-C3C143073B0C}">
      <dsp:nvSpPr>
        <dsp:cNvPr id="0" name=""/>
        <dsp:cNvSpPr/>
      </dsp:nvSpPr>
      <dsp:spPr>
        <a:xfrm>
          <a:off x="354707" y="2346132"/>
          <a:ext cx="464124" cy="46412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B31E4D-1693-4F8D-BFA2-C4ABE37741A6}">
      <dsp:nvSpPr>
        <dsp:cNvPr id="0" name=""/>
        <dsp:cNvSpPr/>
      </dsp:nvSpPr>
      <dsp:spPr>
        <a:xfrm>
          <a:off x="1158352" y="2178087"/>
          <a:ext cx="1886220" cy="8002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/>
            <a:t>Fiéis ajudem a promover a ação pastoral;</a:t>
          </a:r>
          <a:endParaRPr lang="en-US" sz="1900" kern="1200"/>
        </a:p>
      </dsp:txBody>
      <dsp:txXfrm>
        <a:off x="1158352" y="2178087"/>
        <a:ext cx="1886220" cy="800214"/>
      </dsp:txXfrm>
    </dsp:sp>
    <dsp:sp modelId="{4D9C7758-3805-425A-AC48-ED713DDF902D}">
      <dsp:nvSpPr>
        <dsp:cNvPr id="0" name=""/>
        <dsp:cNvSpPr/>
      </dsp:nvSpPr>
      <dsp:spPr>
        <a:xfrm>
          <a:off x="3373232" y="2178087"/>
          <a:ext cx="800214" cy="800214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FD2393-87C3-40A0-A1CE-BFA421C67BE7}">
      <dsp:nvSpPr>
        <dsp:cNvPr id="0" name=""/>
        <dsp:cNvSpPr/>
      </dsp:nvSpPr>
      <dsp:spPr>
        <a:xfrm>
          <a:off x="3541277" y="2346132"/>
          <a:ext cx="464124" cy="464124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F10082-F894-4585-9D0E-307576DBC6FB}">
      <dsp:nvSpPr>
        <dsp:cNvPr id="0" name=""/>
        <dsp:cNvSpPr/>
      </dsp:nvSpPr>
      <dsp:spPr>
        <a:xfrm>
          <a:off x="4344921" y="2178087"/>
          <a:ext cx="1886220" cy="8002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/>
            <a:t>Voto consultivo;</a:t>
          </a:r>
          <a:endParaRPr lang="en-US" sz="1900" kern="1200"/>
        </a:p>
      </dsp:txBody>
      <dsp:txXfrm>
        <a:off x="4344921" y="2178087"/>
        <a:ext cx="1886220" cy="800214"/>
      </dsp:txXfrm>
    </dsp:sp>
    <dsp:sp modelId="{B173F888-92D5-45E9-9600-41873BEF7EBF}">
      <dsp:nvSpPr>
        <dsp:cNvPr id="0" name=""/>
        <dsp:cNvSpPr/>
      </dsp:nvSpPr>
      <dsp:spPr>
        <a:xfrm>
          <a:off x="6559802" y="2178087"/>
          <a:ext cx="800214" cy="800214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1CAC27-413B-491B-AFDF-380B0DB7672B}">
      <dsp:nvSpPr>
        <dsp:cNvPr id="0" name=""/>
        <dsp:cNvSpPr/>
      </dsp:nvSpPr>
      <dsp:spPr>
        <a:xfrm>
          <a:off x="6727847" y="2346132"/>
          <a:ext cx="464124" cy="464124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19C024-835D-4EC9-A89C-E76DB5E366E7}">
      <dsp:nvSpPr>
        <dsp:cNvPr id="0" name=""/>
        <dsp:cNvSpPr/>
      </dsp:nvSpPr>
      <dsp:spPr>
        <a:xfrm>
          <a:off x="7531491" y="2178087"/>
          <a:ext cx="1886220" cy="8002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/>
            <a:t>Se rege pelas normas da diocese.</a:t>
          </a:r>
          <a:endParaRPr lang="en-US" sz="1900" kern="1200"/>
        </a:p>
      </dsp:txBody>
      <dsp:txXfrm>
        <a:off x="7531491" y="2178087"/>
        <a:ext cx="1886220" cy="80021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2C5AFB-3B23-4FB4-83FF-93ED3B00D9BB}">
      <dsp:nvSpPr>
        <dsp:cNvPr id="0" name=""/>
        <dsp:cNvSpPr/>
      </dsp:nvSpPr>
      <dsp:spPr>
        <a:xfrm>
          <a:off x="576451" y="684058"/>
          <a:ext cx="1246770" cy="124677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0EC67A-26E0-4E4C-9E05-7BB98B3B4077}">
      <dsp:nvSpPr>
        <dsp:cNvPr id="0" name=""/>
        <dsp:cNvSpPr/>
      </dsp:nvSpPr>
      <dsp:spPr>
        <a:xfrm>
          <a:off x="842156" y="949764"/>
          <a:ext cx="715360" cy="71536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AB2B05-176A-4D85-A00C-2F4667513081}">
      <dsp:nvSpPr>
        <dsp:cNvPr id="0" name=""/>
        <dsp:cNvSpPr/>
      </dsp:nvSpPr>
      <dsp:spPr>
        <a:xfrm>
          <a:off x="177893" y="2319168"/>
          <a:ext cx="2043886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pt-BR" sz="1300" kern="1200"/>
            <a:t>Promover a formação humana, doutrinal, moral e espiritual</a:t>
          </a:r>
          <a:endParaRPr lang="en-US" sz="1300" kern="1200"/>
        </a:p>
      </dsp:txBody>
      <dsp:txXfrm>
        <a:off x="177893" y="2319168"/>
        <a:ext cx="2043886" cy="720000"/>
      </dsp:txXfrm>
    </dsp:sp>
    <dsp:sp modelId="{3C1885C6-3693-4300-BFCC-8ED19CD96FB7}">
      <dsp:nvSpPr>
        <dsp:cNvPr id="0" name=""/>
        <dsp:cNvSpPr/>
      </dsp:nvSpPr>
      <dsp:spPr>
        <a:xfrm>
          <a:off x="2978018" y="684058"/>
          <a:ext cx="1246770" cy="124677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337601-4F8B-457C-8230-098998FA8FD9}">
      <dsp:nvSpPr>
        <dsp:cNvPr id="0" name=""/>
        <dsp:cNvSpPr/>
      </dsp:nvSpPr>
      <dsp:spPr>
        <a:xfrm>
          <a:off x="3243723" y="949764"/>
          <a:ext cx="715360" cy="71536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759460-1DBB-4736-84CE-79C24E02EE10}">
      <dsp:nvSpPr>
        <dsp:cNvPr id="0" name=""/>
        <dsp:cNvSpPr/>
      </dsp:nvSpPr>
      <dsp:spPr>
        <a:xfrm>
          <a:off x="2579460" y="2319168"/>
          <a:ext cx="2043886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pt-BR" sz="1300" kern="1200"/>
            <a:t>Incentivar a promoção humana e assistência social</a:t>
          </a:r>
          <a:endParaRPr lang="en-US" sz="1300" kern="1200"/>
        </a:p>
      </dsp:txBody>
      <dsp:txXfrm>
        <a:off x="2579460" y="2319168"/>
        <a:ext cx="2043886" cy="720000"/>
      </dsp:txXfrm>
    </dsp:sp>
    <dsp:sp modelId="{7F0D7CF4-D235-4AA9-9E9B-ECA55730628A}">
      <dsp:nvSpPr>
        <dsp:cNvPr id="0" name=""/>
        <dsp:cNvSpPr/>
      </dsp:nvSpPr>
      <dsp:spPr>
        <a:xfrm>
          <a:off x="5379585" y="684058"/>
          <a:ext cx="1246770" cy="124677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1DBE01-8E70-4999-B287-9899769DF916}">
      <dsp:nvSpPr>
        <dsp:cNvPr id="0" name=""/>
        <dsp:cNvSpPr/>
      </dsp:nvSpPr>
      <dsp:spPr>
        <a:xfrm>
          <a:off x="5645290" y="949764"/>
          <a:ext cx="715360" cy="71536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541AAF-7D6D-4A6E-9F83-D517AB2DA55F}">
      <dsp:nvSpPr>
        <dsp:cNvPr id="0" name=""/>
        <dsp:cNvSpPr/>
      </dsp:nvSpPr>
      <dsp:spPr>
        <a:xfrm>
          <a:off x="4981027" y="2319168"/>
          <a:ext cx="2043886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pt-BR" sz="1300" kern="1200"/>
            <a:t>Coordenar a ação dos movimentos, organismos e entidade</a:t>
          </a:r>
          <a:endParaRPr lang="en-US" sz="1300" kern="1200"/>
        </a:p>
      </dsp:txBody>
      <dsp:txXfrm>
        <a:off x="4981027" y="2319168"/>
        <a:ext cx="2043886" cy="720000"/>
      </dsp:txXfrm>
    </dsp:sp>
    <dsp:sp modelId="{979E9B14-494F-485C-BD68-DA6654DDDD02}">
      <dsp:nvSpPr>
        <dsp:cNvPr id="0" name=""/>
        <dsp:cNvSpPr/>
      </dsp:nvSpPr>
      <dsp:spPr>
        <a:xfrm>
          <a:off x="7781152" y="684058"/>
          <a:ext cx="1246770" cy="124677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BB33F0-F500-440D-BBDE-F3D4B902EB5F}">
      <dsp:nvSpPr>
        <dsp:cNvPr id="0" name=""/>
        <dsp:cNvSpPr/>
      </dsp:nvSpPr>
      <dsp:spPr>
        <a:xfrm>
          <a:off x="8046857" y="949764"/>
          <a:ext cx="715360" cy="71536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EF2CE3-5126-4C09-A58F-6292E4F1F194}">
      <dsp:nvSpPr>
        <dsp:cNvPr id="0" name=""/>
        <dsp:cNvSpPr/>
      </dsp:nvSpPr>
      <dsp:spPr>
        <a:xfrm>
          <a:off x="7382594" y="2319168"/>
          <a:ext cx="2043886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pt-BR" sz="1300" kern="1200"/>
            <a:t>Planejar, coordenar, dirigir, e avaliar as atividades da paroquia.</a:t>
          </a:r>
          <a:endParaRPr lang="en-US" sz="1300" kern="1200"/>
        </a:p>
      </dsp:txBody>
      <dsp:txXfrm>
        <a:off x="7382594" y="2319168"/>
        <a:ext cx="2043886" cy="720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3ADCBC-CE75-F041-9215-2DFA511F2D47}">
      <dsp:nvSpPr>
        <dsp:cNvPr id="0" name=""/>
        <dsp:cNvSpPr/>
      </dsp:nvSpPr>
      <dsp:spPr>
        <a:xfrm>
          <a:off x="201" y="570723"/>
          <a:ext cx="2437487" cy="292498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0770" tIns="0" rIns="240770" bIns="3302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/>
            <a:t>Pesquisar, discutir e apresentar propostas concretas para a pastoral paroquial;</a:t>
          </a:r>
          <a:endParaRPr lang="en-US" sz="1600" kern="1200"/>
        </a:p>
      </dsp:txBody>
      <dsp:txXfrm>
        <a:off x="201" y="1740717"/>
        <a:ext cx="2437487" cy="1754990"/>
      </dsp:txXfrm>
    </dsp:sp>
    <dsp:sp modelId="{E51675F5-64DD-9E43-B2BC-37EAB86EFDFC}">
      <dsp:nvSpPr>
        <dsp:cNvPr id="0" name=""/>
        <dsp:cNvSpPr/>
      </dsp:nvSpPr>
      <dsp:spPr>
        <a:xfrm>
          <a:off x="201" y="570723"/>
          <a:ext cx="2437487" cy="1169993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0770" tIns="165100" rIns="240770" bIns="165100" numCol="1" spcCol="1270" anchor="ctr" anchorCtr="0">
          <a:noAutofit/>
        </a:bodyPr>
        <a:lstStyle/>
        <a:p>
          <a:pPr marL="0" lvl="0" indent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0" kern="1200"/>
            <a:t>01</a:t>
          </a:r>
        </a:p>
      </dsp:txBody>
      <dsp:txXfrm>
        <a:off x="201" y="570723"/>
        <a:ext cx="2437487" cy="1169993"/>
      </dsp:txXfrm>
    </dsp:sp>
    <dsp:sp modelId="{E04561F7-7A37-A74D-92E9-AE46E2C94EEB}">
      <dsp:nvSpPr>
        <dsp:cNvPr id="0" name=""/>
        <dsp:cNvSpPr/>
      </dsp:nvSpPr>
      <dsp:spPr>
        <a:xfrm>
          <a:off x="2632688" y="570723"/>
          <a:ext cx="2437487" cy="292498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0770" tIns="0" rIns="240770" bIns="3302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/>
            <a:t>Formação: leigos designados e em virtude do próprio ministério (vigário paroquial, religiosos);</a:t>
          </a:r>
          <a:endParaRPr lang="en-US" sz="1600" kern="1200"/>
        </a:p>
      </dsp:txBody>
      <dsp:txXfrm>
        <a:off x="2632688" y="1740717"/>
        <a:ext cx="2437487" cy="1754990"/>
      </dsp:txXfrm>
    </dsp:sp>
    <dsp:sp modelId="{6F08E108-717A-8D4B-AB8F-F8B1D8F1B472}">
      <dsp:nvSpPr>
        <dsp:cNvPr id="0" name=""/>
        <dsp:cNvSpPr/>
      </dsp:nvSpPr>
      <dsp:spPr>
        <a:xfrm>
          <a:off x="2632688" y="570723"/>
          <a:ext cx="2437487" cy="1169993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0770" tIns="165100" rIns="240770" bIns="165100" numCol="1" spcCol="1270" anchor="ctr" anchorCtr="0">
          <a:noAutofit/>
        </a:bodyPr>
        <a:lstStyle/>
        <a:p>
          <a:pPr marL="0" lvl="0" indent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0" kern="1200"/>
            <a:t>02</a:t>
          </a:r>
        </a:p>
      </dsp:txBody>
      <dsp:txXfrm>
        <a:off x="2632688" y="570723"/>
        <a:ext cx="2437487" cy="1169993"/>
      </dsp:txXfrm>
    </dsp:sp>
    <dsp:sp modelId="{85E77BC3-9E76-2444-BB0B-9CD2AD58391F}">
      <dsp:nvSpPr>
        <dsp:cNvPr id="0" name=""/>
        <dsp:cNvSpPr/>
      </dsp:nvSpPr>
      <dsp:spPr>
        <a:xfrm>
          <a:off x="5265174" y="570723"/>
          <a:ext cx="2437487" cy="292498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0770" tIns="0" rIns="240770" bIns="3302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/>
            <a:t>Presidente nato: Pároco;</a:t>
          </a:r>
          <a:endParaRPr lang="en-US" sz="1600" kern="1200"/>
        </a:p>
      </dsp:txBody>
      <dsp:txXfrm>
        <a:off x="5265174" y="1740717"/>
        <a:ext cx="2437487" cy="1754990"/>
      </dsp:txXfrm>
    </dsp:sp>
    <dsp:sp modelId="{26274DD5-A512-6247-AA78-44C68ABDB768}">
      <dsp:nvSpPr>
        <dsp:cNvPr id="0" name=""/>
        <dsp:cNvSpPr/>
      </dsp:nvSpPr>
      <dsp:spPr>
        <a:xfrm>
          <a:off x="5265174" y="570723"/>
          <a:ext cx="2437487" cy="1169993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0770" tIns="165100" rIns="240770" bIns="165100" numCol="1" spcCol="1270" anchor="ctr" anchorCtr="0">
          <a:noAutofit/>
        </a:bodyPr>
        <a:lstStyle/>
        <a:p>
          <a:pPr marL="0" lvl="0" indent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0" kern="1200"/>
            <a:t>03</a:t>
          </a:r>
        </a:p>
      </dsp:txBody>
      <dsp:txXfrm>
        <a:off x="5265174" y="570723"/>
        <a:ext cx="2437487" cy="1169993"/>
      </dsp:txXfrm>
    </dsp:sp>
    <dsp:sp modelId="{AB3BCC03-D366-9644-A90B-5A20D57CB222}">
      <dsp:nvSpPr>
        <dsp:cNvPr id="0" name=""/>
        <dsp:cNvSpPr/>
      </dsp:nvSpPr>
      <dsp:spPr>
        <a:xfrm>
          <a:off x="7897660" y="570723"/>
          <a:ext cx="2437487" cy="292498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0770" tIns="0" rIns="240770" bIns="3302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/>
            <a:t>Instrumento para favorecer a comunhão do pároco com seus fiéis.</a:t>
          </a:r>
          <a:endParaRPr lang="en-US" sz="1600" kern="1200"/>
        </a:p>
      </dsp:txBody>
      <dsp:txXfrm>
        <a:off x="7897660" y="1740717"/>
        <a:ext cx="2437487" cy="1754990"/>
      </dsp:txXfrm>
    </dsp:sp>
    <dsp:sp modelId="{7A783F6D-E371-6F43-871C-1C3E0264F358}">
      <dsp:nvSpPr>
        <dsp:cNvPr id="0" name=""/>
        <dsp:cNvSpPr/>
      </dsp:nvSpPr>
      <dsp:spPr>
        <a:xfrm>
          <a:off x="7897660" y="570723"/>
          <a:ext cx="2437487" cy="1169993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0770" tIns="165100" rIns="240770" bIns="165100" numCol="1" spcCol="1270" anchor="ctr" anchorCtr="0">
          <a:noAutofit/>
        </a:bodyPr>
        <a:lstStyle/>
        <a:p>
          <a:pPr marL="0" lvl="0" indent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0" kern="1200"/>
            <a:t>04</a:t>
          </a:r>
        </a:p>
      </dsp:txBody>
      <dsp:txXfrm>
        <a:off x="7897660" y="570723"/>
        <a:ext cx="2437487" cy="116999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C8B1BA-31A9-004D-A479-F23CF0738D4D}">
      <dsp:nvSpPr>
        <dsp:cNvPr id="0" name=""/>
        <dsp:cNvSpPr/>
      </dsp:nvSpPr>
      <dsp:spPr>
        <a:xfrm>
          <a:off x="225102" y="2172"/>
          <a:ext cx="2860678" cy="171640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/>
            <a:t>PÁROCO</a:t>
          </a:r>
          <a:endParaRPr lang="en-US" sz="2200" kern="1200"/>
        </a:p>
      </dsp:txBody>
      <dsp:txXfrm>
        <a:off x="225102" y="2172"/>
        <a:ext cx="2860678" cy="1716406"/>
      </dsp:txXfrm>
    </dsp:sp>
    <dsp:sp modelId="{7B8F32FF-19EA-3F46-9857-05F793E3B777}">
      <dsp:nvSpPr>
        <dsp:cNvPr id="0" name=""/>
        <dsp:cNvSpPr/>
      </dsp:nvSpPr>
      <dsp:spPr>
        <a:xfrm>
          <a:off x="3371848" y="2172"/>
          <a:ext cx="2860678" cy="1716406"/>
        </a:xfrm>
        <a:prstGeom prst="rect">
          <a:avLst/>
        </a:prstGeom>
        <a:solidFill>
          <a:schemeClr val="accent2">
            <a:hueOff val="-260332"/>
            <a:satOff val="-5408"/>
            <a:lumOff val="-1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/>
            <a:t>VIGÁRIOS PAROQUIAIS</a:t>
          </a:r>
          <a:endParaRPr lang="en-US" sz="2200" kern="1200"/>
        </a:p>
      </dsp:txBody>
      <dsp:txXfrm>
        <a:off x="3371848" y="2172"/>
        <a:ext cx="2860678" cy="1716406"/>
      </dsp:txXfrm>
    </dsp:sp>
    <dsp:sp modelId="{CBAA791E-B22A-3E4C-A82F-D39BBF01693E}">
      <dsp:nvSpPr>
        <dsp:cNvPr id="0" name=""/>
        <dsp:cNvSpPr/>
      </dsp:nvSpPr>
      <dsp:spPr>
        <a:xfrm>
          <a:off x="6518594" y="2172"/>
          <a:ext cx="2860678" cy="1716406"/>
        </a:xfrm>
        <a:prstGeom prst="rect">
          <a:avLst/>
        </a:prstGeom>
        <a:solidFill>
          <a:schemeClr val="accent2">
            <a:hueOff val="-520665"/>
            <a:satOff val="-10816"/>
            <a:lumOff val="-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/>
            <a:t>DIÁCONOS</a:t>
          </a:r>
          <a:endParaRPr lang="en-US" sz="2200" kern="1200"/>
        </a:p>
      </dsp:txBody>
      <dsp:txXfrm>
        <a:off x="6518594" y="2172"/>
        <a:ext cx="2860678" cy="1716406"/>
      </dsp:txXfrm>
    </dsp:sp>
    <dsp:sp modelId="{81DA3F0C-2118-6F4B-949D-AE20E7951557}">
      <dsp:nvSpPr>
        <dsp:cNvPr id="0" name=""/>
        <dsp:cNvSpPr/>
      </dsp:nvSpPr>
      <dsp:spPr>
        <a:xfrm>
          <a:off x="1798475" y="2004647"/>
          <a:ext cx="2860678" cy="1716406"/>
        </a:xfrm>
        <a:prstGeom prst="rect">
          <a:avLst/>
        </a:prstGeom>
        <a:solidFill>
          <a:schemeClr val="accent2">
            <a:hueOff val="-780997"/>
            <a:satOff val="-16223"/>
            <a:lumOff val="-4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/>
            <a:t>RELIGIOSOS</a:t>
          </a:r>
          <a:endParaRPr lang="en-US" sz="2200" kern="1200"/>
        </a:p>
      </dsp:txBody>
      <dsp:txXfrm>
        <a:off x="1798475" y="2004647"/>
        <a:ext cx="2860678" cy="1716406"/>
      </dsp:txXfrm>
    </dsp:sp>
    <dsp:sp modelId="{AC923D45-B6C7-A54C-AB2C-A9BE52F7E42B}">
      <dsp:nvSpPr>
        <dsp:cNvPr id="0" name=""/>
        <dsp:cNvSpPr/>
      </dsp:nvSpPr>
      <dsp:spPr>
        <a:xfrm>
          <a:off x="4945221" y="2004647"/>
          <a:ext cx="2860678" cy="1716406"/>
        </a:xfrm>
        <a:prstGeom prst="rect">
          <a:avLst/>
        </a:prstGeom>
        <a:solidFill>
          <a:schemeClr val="accent2">
            <a:hueOff val="-1041329"/>
            <a:satOff val="-21631"/>
            <a:lumOff val="-588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/>
            <a:t>COORDENADORES DAS PASTORAIS, MOVIMENTOS E SERVIÇOS</a:t>
          </a:r>
          <a:endParaRPr lang="en-US" sz="2200" kern="1200"/>
        </a:p>
      </dsp:txBody>
      <dsp:txXfrm>
        <a:off x="4945221" y="2004647"/>
        <a:ext cx="2860678" cy="171640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D0A848-FB1A-694E-9D0E-AE2D31C19D7F}">
      <dsp:nvSpPr>
        <dsp:cNvPr id="0" name=""/>
        <dsp:cNvSpPr/>
      </dsp:nvSpPr>
      <dsp:spPr>
        <a:xfrm>
          <a:off x="169564" y="2733"/>
          <a:ext cx="3123819" cy="187429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/>
            <a:t>c.537</a:t>
          </a:r>
          <a:endParaRPr lang="en-US" sz="2000" kern="1200"/>
        </a:p>
      </dsp:txBody>
      <dsp:txXfrm>
        <a:off x="169564" y="2733"/>
        <a:ext cx="3123819" cy="1874291"/>
      </dsp:txXfrm>
    </dsp:sp>
    <dsp:sp modelId="{9388DBE6-C055-C844-A1D3-E5FE12C45E0E}">
      <dsp:nvSpPr>
        <dsp:cNvPr id="0" name=""/>
        <dsp:cNvSpPr/>
      </dsp:nvSpPr>
      <dsp:spPr>
        <a:xfrm>
          <a:off x="3605765" y="2733"/>
          <a:ext cx="3123819" cy="187429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/>
            <a:t>Em cada paróquia seja constituído – obrigatório;</a:t>
          </a:r>
          <a:endParaRPr lang="en-US" sz="2000" kern="1200"/>
        </a:p>
      </dsp:txBody>
      <dsp:txXfrm>
        <a:off x="3605765" y="2733"/>
        <a:ext cx="3123819" cy="1874291"/>
      </dsp:txXfrm>
    </dsp:sp>
    <dsp:sp modelId="{1D634EB9-46E8-4B44-9786-E29EAC69D9C5}">
      <dsp:nvSpPr>
        <dsp:cNvPr id="0" name=""/>
        <dsp:cNvSpPr/>
      </dsp:nvSpPr>
      <dsp:spPr>
        <a:xfrm>
          <a:off x="7041966" y="2733"/>
          <a:ext cx="3123819" cy="1874291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/>
            <a:t>Os fiéis escolhidos ajudem o pároco na administração dos bens da paróquia;</a:t>
          </a:r>
          <a:endParaRPr lang="en-US" sz="2000" kern="1200"/>
        </a:p>
      </dsp:txBody>
      <dsp:txXfrm>
        <a:off x="7041966" y="2733"/>
        <a:ext cx="3123819" cy="1874291"/>
      </dsp:txXfrm>
    </dsp:sp>
    <dsp:sp modelId="{7F9982C4-9E37-4D4B-8D86-6213D2DCD402}">
      <dsp:nvSpPr>
        <dsp:cNvPr id="0" name=""/>
        <dsp:cNvSpPr/>
      </dsp:nvSpPr>
      <dsp:spPr>
        <a:xfrm>
          <a:off x="1887664" y="2189406"/>
          <a:ext cx="3123819" cy="187429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/>
            <a:t>Pároco é o representante jurídico da paróquia e o administrador nato dos seus bens;</a:t>
          </a:r>
          <a:endParaRPr lang="en-US" sz="2000" kern="1200"/>
        </a:p>
      </dsp:txBody>
      <dsp:txXfrm>
        <a:off x="1887664" y="2189406"/>
        <a:ext cx="3123819" cy="1874291"/>
      </dsp:txXfrm>
    </dsp:sp>
    <dsp:sp modelId="{174CCA64-327A-AE44-88C3-F92929E6B6E7}">
      <dsp:nvSpPr>
        <dsp:cNvPr id="0" name=""/>
        <dsp:cNvSpPr/>
      </dsp:nvSpPr>
      <dsp:spPr>
        <a:xfrm>
          <a:off x="5323865" y="2189406"/>
          <a:ext cx="3123819" cy="1874291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/>
            <a:t>Fiéis: espertos em matéria econômica e direito civil, comprovada retidão e solícitos pelos interesses da Igreja.</a:t>
          </a:r>
          <a:endParaRPr lang="en-US" sz="2000" kern="1200"/>
        </a:p>
      </dsp:txBody>
      <dsp:txXfrm>
        <a:off x="5323865" y="2189406"/>
        <a:ext cx="3123819" cy="187429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24BA5A-44F1-F74D-ABDF-199DAF2D73AC}">
      <dsp:nvSpPr>
        <dsp:cNvPr id="0" name=""/>
        <dsp:cNvSpPr/>
      </dsp:nvSpPr>
      <dsp:spPr>
        <a:xfrm>
          <a:off x="0" y="45127"/>
          <a:ext cx="6949440" cy="135065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400" kern="1200"/>
            <a:t>Órgão consultivo</a:t>
          </a:r>
          <a:endParaRPr lang="en-US" sz="3400" kern="1200"/>
        </a:p>
      </dsp:txBody>
      <dsp:txXfrm>
        <a:off x="65934" y="111061"/>
        <a:ext cx="6817572" cy="1218787"/>
      </dsp:txXfrm>
    </dsp:sp>
    <dsp:sp modelId="{CBE9A4FC-88CB-D243-A523-5FA2D5E0414D}">
      <dsp:nvSpPr>
        <dsp:cNvPr id="0" name=""/>
        <dsp:cNvSpPr/>
      </dsp:nvSpPr>
      <dsp:spPr>
        <a:xfrm>
          <a:off x="0" y="1493703"/>
          <a:ext cx="6949440" cy="1350655"/>
        </a:xfrm>
        <a:prstGeom prst="roundRect">
          <a:avLst/>
        </a:prstGeom>
        <a:solidFill>
          <a:schemeClr val="accent5">
            <a:hueOff val="3038109"/>
            <a:satOff val="-1368"/>
            <a:lumOff val="-169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400" kern="1200"/>
            <a:t>Assessoramento do pároco</a:t>
          </a:r>
          <a:endParaRPr lang="en-US" sz="3400" kern="1200"/>
        </a:p>
      </dsp:txBody>
      <dsp:txXfrm>
        <a:off x="65934" y="1559637"/>
        <a:ext cx="6817572" cy="1218787"/>
      </dsp:txXfrm>
    </dsp:sp>
    <dsp:sp modelId="{4D2526A1-E209-1247-BF9C-4EFF2DAE1849}">
      <dsp:nvSpPr>
        <dsp:cNvPr id="0" name=""/>
        <dsp:cNvSpPr/>
      </dsp:nvSpPr>
      <dsp:spPr>
        <a:xfrm>
          <a:off x="0" y="2942278"/>
          <a:ext cx="6949440" cy="1350655"/>
        </a:xfrm>
        <a:prstGeom prst="roundRect">
          <a:avLst/>
        </a:prstGeom>
        <a:solidFill>
          <a:schemeClr val="accent5">
            <a:hueOff val="6076219"/>
            <a:satOff val="-2736"/>
            <a:lumOff val="-339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400" kern="1200"/>
            <a:t>Efetiva co-responsabilidade dos fiéis</a:t>
          </a:r>
          <a:endParaRPr lang="en-US" sz="3400" kern="1200"/>
        </a:p>
      </dsp:txBody>
      <dsp:txXfrm>
        <a:off x="65934" y="3008212"/>
        <a:ext cx="6817572" cy="1218787"/>
      </dsp:txXfrm>
    </dsp:sp>
    <dsp:sp modelId="{FD39AE7D-5C6E-5E4C-81FD-77520FC4CE33}">
      <dsp:nvSpPr>
        <dsp:cNvPr id="0" name=""/>
        <dsp:cNvSpPr/>
      </dsp:nvSpPr>
      <dsp:spPr>
        <a:xfrm>
          <a:off x="0" y="4390853"/>
          <a:ext cx="6949440" cy="1350655"/>
        </a:xfrm>
        <a:prstGeom prst="roundRect">
          <a:avLst/>
        </a:prstGeom>
        <a:solidFill>
          <a:schemeClr val="accent5">
            <a:hueOff val="9114327"/>
            <a:satOff val="-4104"/>
            <a:lumOff val="-509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400" kern="1200"/>
            <a:t>Prestar ajuda ao pároco na administração</a:t>
          </a:r>
          <a:endParaRPr lang="en-US" sz="3400" kern="1200"/>
        </a:p>
      </dsp:txBody>
      <dsp:txXfrm>
        <a:off x="65934" y="4456787"/>
        <a:ext cx="6817572" cy="121878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B37309-08E0-4F6C-8D62-CF5E216591B2}">
      <dsp:nvSpPr>
        <dsp:cNvPr id="0" name=""/>
        <dsp:cNvSpPr/>
      </dsp:nvSpPr>
      <dsp:spPr>
        <a:xfrm>
          <a:off x="368163" y="1087"/>
          <a:ext cx="1066904" cy="106690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255BB7-E6F9-4298-A5C7-B1E82DDEF50B}">
      <dsp:nvSpPr>
        <dsp:cNvPr id="0" name=""/>
        <dsp:cNvSpPr/>
      </dsp:nvSpPr>
      <dsp:spPr>
        <a:xfrm>
          <a:off x="595536" y="228460"/>
          <a:ext cx="612158" cy="61215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7E8EE1-3FA1-483A-B518-FB364DAD325A}">
      <dsp:nvSpPr>
        <dsp:cNvPr id="0" name=""/>
        <dsp:cNvSpPr/>
      </dsp:nvSpPr>
      <dsp:spPr>
        <a:xfrm>
          <a:off x="27104" y="1400306"/>
          <a:ext cx="1749023" cy="6996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pt-BR" sz="1400" kern="1200"/>
            <a:t>Elaborar plano administrativo</a:t>
          </a:r>
          <a:endParaRPr lang="en-US" sz="1400" kern="1200"/>
        </a:p>
      </dsp:txBody>
      <dsp:txXfrm>
        <a:off x="27104" y="1400306"/>
        <a:ext cx="1749023" cy="699609"/>
      </dsp:txXfrm>
    </dsp:sp>
    <dsp:sp modelId="{02620F04-7DFB-4FE7-AB06-1A05456302BD}">
      <dsp:nvSpPr>
        <dsp:cNvPr id="0" name=""/>
        <dsp:cNvSpPr/>
      </dsp:nvSpPr>
      <dsp:spPr>
        <a:xfrm>
          <a:off x="2423266" y="1087"/>
          <a:ext cx="1066904" cy="106690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D7C494-0F7A-46C8-BB3B-76753F55AF72}">
      <dsp:nvSpPr>
        <dsp:cNvPr id="0" name=""/>
        <dsp:cNvSpPr/>
      </dsp:nvSpPr>
      <dsp:spPr>
        <a:xfrm>
          <a:off x="2650639" y="228460"/>
          <a:ext cx="612158" cy="61215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D74462-1C82-4AE5-8E95-532A89629C80}">
      <dsp:nvSpPr>
        <dsp:cNvPr id="0" name=""/>
        <dsp:cNvSpPr/>
      </dsp:nvSpPr>
      <dsp:spPr>
        <a:xfrm>
          <a:off x="2082206" y="1400306"/>
          <a:ext cx="1749023" cy="6996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pt-BR" sz="1400" kern="1200"/>
            <a:t>Elaborar previsão orçamentária</a:t>
          </a:r>
          <a:endParaRPr lang="en-US" sz="1400" kern="1200"/>
        </a:p>
      </dsp:txBody>
      <dsp:txXfrm>
        <a:off x="2082206" y="1400306"/>
        <a:ext cx="1749023" cy="699609"/>
      </dsp:txXfrm>
    </dsp:sp>
    <dsp:sp modelId="{EFA8967E-736B-4661-B6D5-11C290157829}">
      <dsp:nvSpPr>
        <dsp:cNvPr id="0" name=""/>
        <dsp:cNvSpPr/>
      </dsp:nvSpPr>
      <dsp:spPr>
        <a:xfrm>
          <a:off x="4478368" y="1087"/>
          <a:ext cx="1066904" cy="106690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B5CE67-786C-4C3E-9992-BC08C9306E9E}">
      <dsp:nvSpPr>
        <dsp:cNvPr id="0" name=""/>
        <dsp:cNvSpPr/>
      </dsp:nvSpPr>
      <dsp:spPr>
        <a:xfrm>
          <a:off x="4705741" y="228460"/>
          <a:ext cx="612158" cy="61215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AF7604-C515-4C52-8ABE-A624CFD6B378}">
      <dsp:nvSpPr>
        <dsp:cNvPr id="0" name=""/>
        <dsp:cNvSpPr/>
      </dsp:nvSpPr>
      <dsp:spPr>
        <a:xfrm>
          <a:off x="4137309" y="1400306"/>
          <a:ext cx="1749023" cy="6996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pt-BR" sz="1400" kern="1200"/>
            <a:t>Programação de investimentos e obras</a:t>
          </a:r>
          <a:endParaRPr lang="en-US" sz="1400" kern="1200"/>
        </a:p>
      </dsp:txBody>
      <dsp:txXfrm>
        <a:off x="4137309" y="1400306"/>
        <a:ext cx="1749023" cy="699609"/>
      </dsp:txXfrm>
    </dsp:sp>
    <dsp:sp modelId="{EDAFDCAA-AE46-46A7-8E80-E7A35F94AA22}">
      <dsp:nvSpPr>
        <dsp:cNvPr id="0" name=""/>
        <dsp:cNvSpPr/>
      </dsp:nvSpPr>
      <dsp:spPr>
        <a:xfrm>
          <a:off x="1395715" y="2537171"/>
          <a:ext cx="1066904" cy="1066904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C383B9-1031-4CC1-99B8-CC3D6E2B1DD3}">
      <dsp:nvSpPr>
        <dsp:cNvPr id="0" name=""/>
        <dsp:cNvSpPr/>
      </dsp:nvSpPr>
      <dsp:spPr>
        <a:xfrm>
          <a:off x="1623088" y="2764544"/>
          <a:ext cx="612158" cy="61215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AF26DA-98FC-4049-83CA-669E5078DAD6}">
      <dsp:nvSpPr>
        <dsp:cNvPr id="0" name=""/>
        <dsp:cNvSpPr/>
      </dsp:nvSpPr>
      <dsp:spPr>
        <a:xfrm>
          <a:off x="1054655" y="3936390"/>
          <a:ext cx="1749023" cy="6996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pt-BR" sz="1400" kern="1200"/>
            <a:t>Supervisão das atividades econômicas </a:t>
          </a:r>
          <a:endParaRPr lang="en-US" sz="1400" kern="1200"/>
        </a:p>
      </dsp:txBody>
      <dsp:txXfrm>
        <a:off x="1054655" y="3936390"/>
        <a:ext cx="1749023" cy="699609"/>
      </dsp:txXfrm>
    </dsp:sp>
    <dsp:sp modelId="{A79080F0-DD25-4A20-8C7B-4BEAD1FB2631}">
      <dsp:nvSpPr>
        <dsp:cNvPr id="0" name=""/>
        <dsp:cNvSpPr/>
      </dsp:nvSpPr>
      <dsp:spPr>
        <a:xfrm>
          <a:off x="3450817" y="2537171"/>
          <a:ext cx="1066904" cy="1066904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B657DA-2E01-404F-8B2F-BBD9B9114B00}">
      <dsp:nvSpPr>
        <dsp:cNvPr id="0" name=""/>
        <dsp:cNvSpPr/>
      </dsp:nvSpPr>
      <dsp:spPr>
        <a:xfrm>
          <a:off x="3678190" y="2764544"/>
          <a:ext cx="612158" cy="612158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D5733A-9FD5-477D-85BA-41E3567DF7DB}">
      <dsp:nvSpPr>
        <dsp:cNvPr id="0" name=""/>
        <dsp:cNvSpPr/>
      </dsp:nvSpPr>
      <dsp:spPr>
        <a:xfrm>
          <a:off x="3109758" y="3936390"/>
          <a:ext cx="1749023" cy="6996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pt-BR" sz="1400" kern="1200"/>
            <a:t>Promover a colaboração dos fiéis</a:t>
          </a:r>
          <a:endParaRPr lang="en-US" sz="1400" kern="1200"/>
        </a:p>
      </dsp:txBody>
      <dsp:txXfrm>
        <a:off x="3109758" y="3936390"/>
        <a:ext cx="1749023" cy="69960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D4E797-6807-1346-BB04-61072ABD43C3}">
      <dsp:nvSpPr>
        <dsp:cNvPr id="0" name=""/>
        <dsp:cNvSpPr/>
      </dsp:nvSpPr>
      <dsp:spPr>
        <a:xfrm>
          <a:off x="1172" y="138496"/>
          <a:ext cx="4115155" cy="26131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36F53B2-12F9-744E-B6D4-56CFE046A308}">
      <dsp:nvSpPr>
        <dsp:cNvPr id="0" name=""/>
        <dsp:cNvSpPr/>
      </dsp:nvSpPr>
      <dsp:spPr>
        <a:xfrm>
          <a:off x="458411" y="572873"/>
          <a:ext cx="4115155" cy="26131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100" kern="1200"/>
            <a:t>Os fiéis que participam dos conselhos recebam uma provisão para tal;</a:t>
          </a:r>
          <a:endParaRPr lang="en-US" sz="3100" kern="1200"/>
        </a:p>
      </dsp:txBody>
      <dsp:txXfrm>
        <a:off x="534947" y="649409"/>
        <a:ext cx="3962083" cy="2460051"/>
      </dsp:txXfrm>
    </dsp:sp>
    <dsp:sp modelId="{E73C9015-CDB0-5C45-ADCE-F2343688A9C6}">
      <dsp:nvSpPr>
        <dsp:cNvPr id="0" name=""/>
        <dsp:cNvSpPr/>
      </dsp:nvSpPr>
      <dsp:spPr>
        <a:xfrm>
          <a:off x="5030807" y="138496"/>
          <a:ext cx="4115155" cy="26131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DB3B31A-F8C9-D241-A658-03C97E2BEB88}">
      <dsp:nvSpPr>
        <dsp:cNvPr id="0" name=""/>
        <dsp:cNvSpPr/>
      </dsp:nvSpPr>
      <dsp:spPr>
        <a:xfrm>
          <a:off x="5488046" y="572873"/>
          <a:ext cx="4115155" cy="26131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100" kern="1200" dirty="0"/>
            <a:t>Que os conselhos tenham atas que documentem as decisões tomadas.</a:t>
          </a:r>
          <a:endParaRPr lang="en-US" sz="3100" kern="1200" dirty="0"/>
        </a:p>
      </dsp:txBody>
      <dsp:txXfrm>
        <a:off x="5564582" y="649409"/>
        <a:ext cx="3962083" cy="246005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85702E-40B0-884E-A8C2-C2506930419C}">
      <dsp:nvSpPr>
        <dsp:cNvPr id="0" name=""/>
        <dsp:cNvSpPr/>
      </dsp:nvSpPr>
      <dsp:spPr>
        <a:xfrm>
          <a:off x="0" y="48444"/>
          <a:ext cx="10653579" cy="10313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300" kern="1200"/>
            <a:t>Vida da Igreja</a:t>
          </a:r>
          <a:endParaRPr lang="en-US" sz="4300" kern="1200"/>
        </a:p>
      </dsp:txBody>
      <dsp:txXfrm>
        <a:off x="50347" y="98791"/>
        <a:ext cx="10552885" cy="930660"/>
      </dsp:txXfrm>
    </dsp:sp>
    <dsp:sp modelId="{F0D1564A-C846-9B40-8C49-8B607CC5C281}">
      <dsp:nvSpPr>
        <dsp:cNvPr id="0" name=""/>
        <dsp:cNvSpPr/>
      </dsp:nvSpPr>
      <dsp:spPr>
        <a:xfrm>
          <a:off x="0" y="1203639"/>
          <a:ext cx="10653579" cy="10313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300" kern="1200"/>
            <a:t>Sacramentos</a:t>
          </a:r>
          <a:endParaRPr lang="en-US" sz="4300" kern="1200"/>
        </a:p>
      </dsp:txBody>
      <dsp:txXfrm>
        <a:off x="50347" y="1253986"/>
        <a:ext cx="10552885" cy="930660"/>
      </dsp:txXfrm>
    </dsp:sp>
    <dsp:sp modelId="{FC637578-F670-7E46-AE30-7C243FD101EA}">
      <dsp:nvSpPr>
        <dsp:cNvPr id="0" name=""/>
        <dsp:cNvSpPr/>
      </dsp:nvSpPr>
      <dsp:spPr>
        <a:xfrm>
          <a:off x="0" y="2358834"/>
          <a:ext cx="10653579" cy="10313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300" kern="1200"/>
            <a:t>Unidade</a:t>
          </a:r>
          <a:endParaRPr lang="en-US" sz="4300" kern="1200"/>
        </a:p>
      </dsp:txBody>
      <dsp:txXfrm>
        <a:off x="50347" y="2409181"/>
        <a:ext cx="10552885" cy="930660"/>
      </dsp:txXfrm>
    </dsp:sp>
    <dsp:sp modelId="{2441685B-4D9C-EC48-A63E-52D173CB2445}">
      <dsp:nvSpPr>
        <dsp:cNvPr id="0" name=""/>
        <dsp:cNvSpPr/>
      </dsp:nvSpPr>
      <dsp:spPr>
        <a:xfrm>
          <a:off x="0" y="3514029"/>
          <a:ext cx="10653579" cy="10313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300" kern="1200"/>
            <a:t>Requisitos: validade e eficácia </a:t>
          </a:r>
          <a:endParaRPr lang="en-US" sz="4300" kern="1200"/>
        </a:p>
      </dsp:txBody>
      <dsp:txXfrm>
        <a:off x="50347" y="3564376"/>
        <a:ext cx="10552885" cy="9306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1923" y="1122363"/>
            <a:ext cx="7588155" cy="2621154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923" y="3843708"/>
            <a:ext cx="7588155" cy="1414091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FA71-3A18-48C0-980F-4B68F7F63042}" type="datetime1">
              <a:rPr lang="en-US" smtClean="0"/>
              <a:t>9/21/2025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840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1210E-201E-4473-82AC-2466F5386C38}" type="datetime1">
              <a:rPr lang="en-US" smtClean="0"/>
              <a:t>9/21/2025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6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D06AF-EF87-8489-2C82-DEB90B7E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381" y="553616"/>
            <a:ext cx="8273140" cy="4008859"/>
          </a:xfrm>
        </p:spPr>
        <p:txBody>
          <a:bodyPr anchor="t">
            <a:norm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E5678-CA38-1318-9EA2-5E0A4F9A5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3380" y="4589463"/>
            <a:ext cx="8273140" cy="1384617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99186-7E5A-60AF-DE69-5C7DA7161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EA198-6CAB-4B8F-B93F-1F9C8C4B6CE7}" type="datetime1">
              <a:rPr lang="en-US" smtClean="0"/>
              <a:t>9/21/2025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A13D1-1FBA-E820-323B-77B41F1A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9BE85-85F6-4636-C651-D87CC969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359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741152" cy="11322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E861E-DFBA-B4AA-9356-CDE3D3F57C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2648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1D7538-EC5A-3EE7-176F-A58920C50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041F-4525-44D5-AA4F-332294BF1F56}" type="datetime1">
              <a:rPr lang="en-US" smtClean="0"/>
              <a:t>9/21/2025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328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7396"/>
            <a:ext cx="10745788" cy="11432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85735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DA52B0-7419-A946-4523-6D34BCAD26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386894"/>
            <a:ext cx="5157787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5735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BAE980-E611-98B5-04E9-DE4584B0E3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386894"/>
            <a:ext cx="5183189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7091-BBDF-4EB9-BA6B-2BB67AC4FC0F}" type="datetime1">
              <a:rPr lang="en-US" smtClean="0"/>
              <a:t>9/21/2025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657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B226B-77A6-410C-9796-083F278E0125}" type="datetime1">
              <a:rPr lang="en-US" smtClean="0"/>
              <a:t>9/21/2025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501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578B-D289-4C40-8593-3D356C49DA58}" type="datetime1">
              <a:rPr lang="en-US" smtClean="0"/>
              <a:t>9/21/2025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9575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160" y="553616"/>
            <a:ext cx="3595634" cy="175750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708" y="553616"/>
            <a:ext cx="6279741" cy="5486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7160" y="2311121"/>
            <a:ext cx="3595634" cy="3728895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DFAE3-14DB-48A7-A80F-80DDB072CE3D}" type="datetime1">
              <a:rPr lang="en-US" smtClean="0"/>
              <a:t>9/21/2025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368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557784"/>
            <a:ext cx="3595634" cy="2212313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063319" y="657103"/>
            <a:ext cx="6483687" cy="555590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1" y="2826137"/>
            <a:ext cx="3585586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EAEF-6478-4102-8F5D-A5FE9FC97ACB}" type="datetime1">
              <a:rPr lang="en-US" smtClean="0"/>
              <a:t>9/21/2025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58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E956D-CB73-C986-F100-46487310D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515600" cy="11322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423E6A-A07C-BF0D-EA30-9A8A854E4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12648" y="1680898"/>
            <a:ext cx="10515600" cy="44960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C9908-8F95-8DFC-72CC-158552B56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4EDB3-C0E8-45F8-9E1D-1B6C8D1880C0}" type="datetime1">
              <a:rPr lang="en-US" smtClean="0"/>
              <a:t>9/21/2025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6C9BE-9060-50CB-2BB7-07307FF89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4A835B-97D3-BC22-F0B8-4986D4636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382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B0252-346C-F6F4-3642-19F571550D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634888" y="578497"/>
            <a:ext cx="2047037" cy="559846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98DA36-7351-9D6A-518B-678AB8A507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578497"/>
            <a:ext cx="8796688" cy="55984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6BDFF-D746-836C-04B8-CA89AD5D1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0EC4B-54ED-4041-B552-9BA760FA3DBA}" type="datetime1">
              <a:rPr lang="en-US" smtClean="0"/>
              <a:t>9/21/2025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AA929-A9E6-FF9C-0C59-177F892D6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6D893-7E81-90DC-4139-7687B39C3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371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653578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715532"/>
            <a:ext cx="10653579" cy="4593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67F45AC6-C491-4585-A584-9CE2AF7D5500}" type="datetime1">
              <a:rPr lang="en-US" smtClean="0"/>
              <a:t>9/21/2025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700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7" r:id="rId6"/>
    <p:sldLayoutId id="2147483782" r:id="rId7"/>
    <p:sldLayoutId id="2147483783" r:id="rId8"/>
    <p:sldLayoutId id="2147483784" r:id="rId9"/>
    <p:sldLayoutId id="2147483786" r:id="rId10"/>
    <p:sldLayoutId id="214748378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" name="Rectangle 48">
            <a:extLst>
              <a:ext uri="{FF2B5EF4-FFF2-40B4-BE49-F238E27FC236}">
                <a16:creationId xmlns:a16="http://schemas.microsoft.com/office/drawing/2014/main" id="{7A875D55-4A80-43E9-38F6-27E366493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Lápis de cor dentro do suporte de um lápis que está na parte superior de uma mesa de madeira">
            <a:extLst>
              <a:ext uri="{FF2B5EF4-FFF2-40B4-BE49-F238E27FC236}">
                <a16:creationId xmlns:a16="http://schemas.microsoft.com/office/drawing/2014/main" id="{A625807E-5EA5-52B0-06E8-EF450973D4D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</a:blip>
          <a:srcRect t="15730"/>
          <a:stretch>
            <a:fillRect/>
          </a:stretch>
        </p:blipFill>
        <p:spPr>
          <a:xfrm>
            <a:off x="1" y="1"/>
            <a:ext cx="12192000" cy="685799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3EF3E5F-B749-5B89-51B9-17BCF6D4F5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1923" y="1482602"/>
            <a:ext cx="7588155" cy="2236264"/>
          </a:xfrm>
        </p:spPr>
        <p:txBody>
          <a:bodyPr>
            <a:normAutofit/>
          </a:bodyPr>
          <a:lstStyle/>
          <a:p>
            <a:r>
              <a:rPr lang="pt-BR" sz="5400">
                <a:solidFill>
                  <a:srgbClr val="FFFFFF"/>
                </a:solidFill>
              </a:rPr>
              <a:t>A identidade dos conselhos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A919183-FCBD-7E59-380C-6DBB578CFC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923" y="3793937"/>
            <a:ext cx="7588155" cy="1414091"/>
          </a:xfrm>
        </p:spPr>
        <p:txBody>
          <a:bodyPr>
            <a:normAutofit/>
          </a:bodyPr>
          <a:lstStyle/>
          <a:p>
            <a:r>
              <a:rPr lang="pt-BR" sz="2200">
                <a:solidFill>
                  <a:srgbClr val="FFFFFF"/>
                </a:solidFill>
              </a:rPr>
              <a:t>Côn. Roberto Cavalli</a:t>
            </a:r>
          </a:p>
        </p:txBody>
      </p:sp>
    </p:spTree>
    <p:extLst>
      <p:ext uri="{BB962C8B-B14F-4D97-AF65-F5344CB8AC3E}">
        <p14:creationId xmlns:p14="http://schemas.microsoft.com/office/powerpoint/2010/main" val="36531744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refeitura de Beverly Hill">
            <a:extLst>
              <a:ext uri="{FF2B5EF4-FFF2-40B4-BE49-F238E27FC236}">
                <a16:creationId xmlns:a16="http://schemas.microsoft.com/office/drawing/2014/main" id="{AC884926-36B2-5162-943B-514AAC55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grayscl/>
          </a:blip>
          <a:srcRect t="12627" r="-1" b="3100"/>
          <a:stretch/>
        </p:blipFill>
        <p:spPr>
          <a:xfrm>
            <a:off x="305" y="10"/>
            <a:ext cx="12191695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200E974-DBFB-B39D-47D0-F22E756C7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6636" y="992221"/>
            <a:ext cx="6247308" cy="4873558"/>
          </a:xfrm>
        </p:spPr>
        <p:txBody>
          <a:bodyPr vert="horz" lIns="91440" tIns="45720" rIns="91440" bIns="0" rtlCol="0" anchor="ctr">
            <a:normAutofit/>
          </a:bodyPr>
          <a:lstStyle/>
          <a:p>
            <a:r>
              <a:rPr lang="en-US" sz="4800"/>
              <a:t>Paróquia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FF1886D-EFBE-FCFE-A785-A6E8B0408B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8056" y="996610"/>
            <a:ext cx="3363901" cy="4864780"/>
          </a:xfrm>
        </p:spPr>
        <p:txBody>
          <a:bodyPr vert="horz" lIns="91440" tIns="91440" rIns="91440" bIns="91440" rtlCol="0" anchor="ctr">
            <a:normAutofit/>
          </a:bodyPr>
          <a:lstStyle/>
          <a:p>
            <a:pPr algn="r"/>
            <a:r>
              <a:rPr lang="en-US" sz="2000" cap="all"/>
              <a:t>c.525 CIC</a:t>
            </a:r>
          </a:p>
        </p:txBody>
      </p:sp>
    </p:spTree>
    <p:extLst>
      <p:ext uri="{BB962C8B-B14F-4D97-AF65-F5344CB8AC3E}">
        <p14:creationId xmlns:p14="http://schemas.microsoft.com/office/powerpoint/2010/main" val="880564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2CC1E4F-F1F0-B945-BE50-C72A7103E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43E5132-D914-9CC2-3D85-67B2EE14A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3007" y="603501"/>
            <a:ext cx="4361693" cy="1527049"/>
          </a:xfrm>
        </p:spPr>
        <p:txBody>
          <a:bodyPr anchor="b">
            <a:normAutofit/>
          </a:bodyPr>
          <a:lstStyle/>
          <a:p>
            <a:r>
              <a:rPr lang="pt-BR" dirty="0"/>
              <a:t>Paróquia</a:t>
            </a:r>
          </a:p>
        </p:txBody>
      </p:sp>
      <p:pic>
        <p:nvPicPr>
          <p:cNvPr id="5" name="Picture 4" descr="Duas pessoas segurando as mãos uma da outra">
            <a:extLst>
              <a:ext uri="{FF2B5EF4-FFF2-40B4-BE49-F238E27FC236}">
                <a16:creationId xmlns:a16="http://schemas.microsoft.com/office/drawing/2014/main" id="{610737F5-F466-F829-AD8D-C6FEDC491C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930" r="22036" b="-1"/>
          <a:stretch>
            <a:fillRect/>
          </a:stretch>
        </p:blipFill>
        <p:spPr>
          <a:xfrm>
            <a:off x="1" y="10"/>
            <a:ext cx="6373368" cy="685799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02BF85E-B337-D180-8F62-8133A3DCC6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23007" y="2212846"/>
            <a:ext cx="4361693" cy="4096514"/>
          </a:xfrm>
        </p:spPr>
        <p:txBody>
          <a:bodyPr>
            <a:normAutofit/>
          </a:bodyPr>
          <a:lstStyle/>
          <a:p>
            <a:r>
              <a:rPr lang="pt-BR" sz="1800"/>
              <a:t>Determinada comunidade de fiéis constituída estavelmente no âmbito de uma Igreja particular, cuja cura imediata é confiada a um pároco com seu Pastor, sob a autoridade do Bispo diocesano.</a:t>
            </a:r>
          </a:p>
        </p:txBody>
      </p:sp>
    </p:spTree>
    <p:extLst>
      <p:ext uri="{BB962C8B-B14F-4D97-AF65-F5344CB8AC3E}">
        <p14:creationId xmlns:p14="http://schemas.microsoft.com/office/powerpoint/2010/main" val="974921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1A22726-DA03-BCB0-F12E-98258FB7E5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613A538-DDAC-AADC-D172-E6E3B5667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548640"/>
            <a:ext cx="9160475" cy="1132258"/>
          </a:xfrm>
        </p:spPr>
        <p:txBody>
          <a:bodyPr anchor="ctr">
            <a:normAutofit/>
          </a:bodyPr>
          <a:lstStyle/>
          <a:p>
            <a:pPr algn="ctr"/>
            <a:r>
              <a:rPr lang="pt-BR" dirty="0"/>
              <a:t>Elementos essenciais</a:t>
            </a:r>
            <a:endParaRPr lang="pt-BR"/>
          </a:p>
        </p:txBody>
      </p:sp>
      <p:graphicFrame>
        <p:nvGraphicFramePr>
          <p:cNvPr id="5" name="Espaço Reservado para Conteúdo 2">
            <a:extLst>
              <a:ext uri="{FF2B5EF4-FFF2-40B4-BE49-F238E27FC236}">
                <a16:creationId xmlns:a16="http://schemas.microsoft.com/office/drawing/2014/main" id="{AC84932D-86FA-58D8-CC67-A8C0B32CDCB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2045760"/>
              </p:ext>
            </p:extLst>
          </p:nvPr>
        </p:nvGraphicFramePr>
        <p:xfrm>
          <a:off x="930876" y="2037806"/>
          <a:ext cx="10335350" cy="40664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273204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B79CA-1CB8-A133-67D7-E2B7AC1F94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2B0C6E4-0C44-6E5C-A351-E219E898E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8522" y="849085"/>
            <a:ext cx="3602356" cy="5179925"/>
          </a:xfrm>
        </p:spPr>
        <p:txBody>
          <a:bodyPr anchor="ctr">
            <a:normAutofit/>
          </a:bodyPr>
          <a:lstStyle/>
          <a:p>
            <a:r>
              <a:rPr lang="pt-BR" dirty="0"/>
              <a:t>PARÓQUIA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0ED7444-F366-F774-D052-220B8C218B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7394" y="849085"/>
            <a:ext cx="6144768" cy="5179925"/>
          </a:xfrm>
        </p:spPr>
        <p:txBody>
          <a:bodyPr anchor="ctr">
            <a:normAutofit/>
          </a:bodyPr>
          <a:lstStyle/>
          <a:p>
            <a:r>
              <a:rPr lang="pt-BR" sz="4400" dirty="0"/>
              <a:t>SINODALIDADE</a:t>
            </a:r>
          </a:p>
        </p:txBody>
      </p:sp>
    </p:spTree>
    <p:extLst>
      <p:ext uri="{BB962C8B-B14F-4D97-AF65-F5344CB8AC3E}">
        <p14:creationId xmlns:p14="http://schemas.microsoft.com/office/powerpoint/2010/main" val="3311112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8B12E9E-0882-B45B-2DE2-471784891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33C3767-8FAA-92B6-9B95-2E0C643D2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147" y="569627"/>
            <a:ext cx="7382605" cy="432843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200"/>
              <a:t>PARÓQUIA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516C2D-2C4F-1A9A-32D4-1EC043C6FC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4342" y="5062309"/>
            <a:ext cx="7353411" cy="1014107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5400" dirty="0"/>
              <a:t>COMUNHÃ0</a:t>
            </a:r>
          </a:p>
        </p:txBody>
      </p:sp>
    </p:spTree>
    <p:extLst>
      <p:ext uri="{BB962C8B-B14F-4D97-AF65-F5344CB8AC3E}">
        <p14:creationId xmlns:p14="http://schemas.microsoft.com/office/powerpoint/2010/main" val="3933720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DA9942F-A18C-9E9D-BF08-9291C54E1C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0FD1341-695C-40F5-8119-9C37087E7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9809" y="353681"/>
            <a:ext cx="6572382" cy="97431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/>
              <a:t>CONSELHO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0CF931D-78DA-21C4-38D2-3C8FDAE466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9809" y="5853241"/>
            <a:ext cx="6572382" cy="55808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ctr">
              <a:buNone/>
            </a:pPr>
            <a:r>
              <a:rPr lang="en-US" sz="4000" dirty="0"/>
              <a:t>CONSULTA</a:t>
            </a:r>
          </a:p>
        </p:txBody>
      </p:sp>
      <p:pic>
        <p:nvPicPr>
          <p:cNvPr id="7" name="Graphic 6" descr="Chat">
            <a:extLst>
              <a:ext uri="{FF2B5EF4-FFF2-40B4-BE49-F238E27FC236}">
                <a16:creationId xmlns:a16="http://schemas.microsoft.com/office/drawing/2014/main" id="{6701850A-9B39-1770-6BBD-5800EE8EAE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30769" y="1429352"/>
            <a:ext cx="4330461" cy="4330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1483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D4D02DC-86D0-86A9-4404-26B11AF64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78D3ECF-2AE3-5633-6308-01D428FED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4392" y="1791147"/>
            <a:ext cx="7202862" cy="195236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400"/>
              <a:t>CONSELHO PASTORAL PAROQUIAL</a:t>
            </a:r>
          </a:p>
        </p:txBody>
      </p:sp>
    </p:spTree>
    <p:extLst>
      <p:ext uri="{BB962C8B-B14F-4D97-AF65-F5344CB8AC3E}">
        <p14:creationId xmlns:p14="http://schemas.microsoft.com/office/powerpoint/2010/main" val="31760897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44D9B1-708D-B49D-C57B-2573806FE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 fontScale="90000"/>
          </a:bodyPr>
          <a:lstStyle/>
          <a:p>
            <a:r>
              <a:rPr lang="pt-BR" dirty="0"/>
              <a:t>Conselho pastoral paroquial</a:t>
            </a:r>
            <a:br>
              <a:rPr lang="pt-BR" dirty="0"/>
            </a:br>
            <a:r>
              <a:rPr lang="pt-BR" dirty="0" err="1"/>
              <a:t>cpp</a:t>
            </a:r>
            <a:endParaRPr lang="pt-BR" dirty="0"/>
          </a:p>
        </p:txBody>
      </p:sp>
      <p:graphicFrame>
        <p:nvGraphicFramePr>
          <p:cNvPr id="5" name="Espaço Reservado para Conteúdo 2">
            <a:extLst>
              <a:ext uri="{FF2B5EF4-FFF2-40B4-BE49-F238E27FC236}">
                <a16:creationId xmlns:a16="http://schemas.microsoft.com/office/drawing/2014/main" id="{AD90014D-40BB-C6E8-F797-332259E9C6B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450975" y="2331497"/>
          <a:ext cx="9604375" cy="37232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661228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EEF758-5B33-3652-0639-885B33C82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r>
              <a:rPr lang="pt-BR" dirty="0"/>
              <a:t>CPP: OBJETIVOS</a:t>
            </a:r>
          </a:p>
        </p:txBody>
      </p:sp>
      <p:graphicFrame>
        <p:nvGraphicFramePr>
          <p:cNvPr id="5" name="Espaço Reservado para Conteúdo 2">
            <a:extLst>
              <a:ext uri="{FF2B5EF4-FFF2-40B4-BE49-F238E27FC236}">
                <a16:creationId xmlns:a16="http://schemas.microsoft.com/office/drawing/2014/main" id="{67B594F5-DAB3-7FE6-7FEF-C8DC69AA5AB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450975" y="2331497"/>
          <a:ext cx="9604375" cy="37232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052561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1A22726-DA03-BCB0-F12E-98258FB7E5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CFC131F-1DE2-63DB-0A3F-9E8B07AF7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548640"/>
            <a:ext cx="9160475" cy="1132258"/>
          </a:xfrm>
        </p:spPr>
        <p:txBody>
          <a:bodyPr anchor="ctr">
            <a:normAutofit/>
          </a:bodyPr>
          <a:lstStyle/>
          <a:p>
            <a:pPr algn="ctr"/>
            <a:r>
              <a:rPr lang="pt-BR" dirty="0"/>
              <a:t>CPP</a:t>
            </a:r>
          </a:p>
        </p:txBody>
      </p:sp>
      <p:graphicFrame>
        <p:nvGraphicFramePr>
          <p:cNvPr id="5" name="Espaço Reservado para Conteúdo 2">
            <a:extLst>
              <a:ext uri="{FF2B5EF4-FFF2-40B4-BE49-F238E27FC236}">
                <a16:creationId xmlns:a16="http://schemas.microsoft.com/office/drawing/2014/main" id="{4AEE51BA-0399-403E-BBAF-D1D8AD8D3A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8117750"/>
              </p:ext>
            </p:extLst>
          </p:nvPr>
        </p:nvGraphicFramePr>
        <p:xfrm>
          <a:off x="930876" y="2037806"/>
          <a:ext cx="10335350" cy="40664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931288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3BEA29-C72D-667D-AB95-90C1E14A6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r>
              <a:rPr lang="pt-BR" dirty="0" err="1"/>
              <a:t>Cpp</a:t>
            </a:r>
            <a:r>
              <a:rPr lang="pt-BR" dirty="0"/>
              <a:t>: quem deve participar</a:t>
            </a:r>
          </a:p>
        </p:txBody>
      </p:sp>
      <p:graphicFrame>
        <p:nvGraphicFramePr>
          <p:cNvPr id="7" name="Espaço Reservado para Conteúdo 2">
            <a:extLst>
              <a:ext uri="{FF2B5EF4-FFF2-40B4-BE49-F238E27FC236}">
                <a16:creationId xmlns:a16="http://schemas.microsoft.com/office/drawing/2014/main" id="{87185F0F-F109-8481-E089-3560C07A690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450975" y="2331497"/>
          <a:ext cx="9604375" cy="37232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898103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D4D02DC-86D0-86A9-4404-26B11AF64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028702D-C9D7-412C-E246-ADB2867AFE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4392" y="1791147"/>
            <a:ext cx="7202862" cy="1952369"/>
          </a:xfrm>
        </p:spPr>
        <p:txBody>
          <a:bodyPr>
            <a:normAutofit/>
          </a:bodyPr>
          <a:lstStyle/>
          <a:p>
            <a:r>
              <a:rPr lang="pt-BR" sz="4400"/>
              <a:t>CONSELHO PARA ASSUNTOS ECONÔMICOS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74AC8EE-98FE-BA79-4FEE-44947EBFAA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94392" y="3843708"/>
            <a:ext cx="7202862" cy="1414091"/>
          </a:xfrm>
        </p:spPr>
        <p:txBody>
          <a:bodyPr>
            <a:normAutofit/>
          </a:bodyPr>
          <a:lstStyle/>
          <a:p>
            <a:r>
              <a:rPr lang="pt-BR" dirty="0"/>
              <a:t>COPAE</a:t>
            </a:r>
          </a:p>
        </p:txBody>
      </p:sp>
    </p:spTree>
    <p:extLst>
      <p:ext uri="{BB962C8B-B14F-4D97-AF65-F5344CB8AC3E}">
        <p14:creationId xmlns:p14="http://schemas.microsoft.com/office/powerpoint/2010/main" val="18357088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1A22726-DA03-BCB0-F12E-98258FB7E5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1518F60-367D-6533-BF2F-D41B0D223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548640"/>
            <a:ext cx="9160475" cy="1132258"/>
          </a:xfrm>
        </p:spPr>
        <p:txBody>
          <a:bodyPr anchor="ctr">
            <a:normAutofit/>
          </a:bodyPr>
          <a:lstStyle/>
          <a:p>
            <a:pPr algn="ctr"/>
            <a:r>
              <a:rPr lang="pt-BR" dirty="0"/>
              <a:t>Conselho para assuntos econômicos</a:t>
            </a:r>
            <a:br>
              <a:rPr lang="pt-BR" dirty="0"/>
            </a:br>
            <a:r>
              <a:rPr lang="pt-BR" dirty="0"/>
              <a:t>COPAE</a:t>
            </a:r>
            <a:endParaRPr lang="pt-BR"/>
          </a:p>
        </p:txBody>
      </p:sp>
      <p:graphicFrame>
        <p:nvGraphicFramePr>
          <p:cNvPr id="5" name="Espaço Reservado para Conteúdo 2">
            <a:extLst>
              <a:ext uri="{FF2B5EF4-FFF2-40B4-BE49-F238E27FC236}">
                <a16:creationId xmlns:a16="http://schemas.microsoft.com/office/drawing/2014/main" id="{10FFB01C-8920-5B77-BAB7-E1FDC58B79A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2126621"/>
              </p:ext>
            </p:extLst>
          </p:nvPr>
        </p:nvGraphicFramePr>
        <p:xfrm>
          <a:off x="930876" y="2037806"/>
          <a:ext cx="10335350" cy="40664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120250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51922D2-D397-9EA4-A66D-55B0884D1A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4C57D92-2806-6EFD-2AF0-70092C4A8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548639"/>
            <a:ext cx="3494314" cy="5786638"/>
          </a:xfrm>
        </p:spPr>
        <p:txBody>
          <a:bodyPr anchor="t">
            <a:normAutofit/>
          </a:bodyPr>
          <a:lstStyle/>
          <a:p>
            <a:r>
              <a:rPr lang="pt-BR" dirty="0"/>
              <a:t>COPAE</a:t>
            </a:r>
          </a:p>
        </p:txBody>
      </p:sp>
      <p:graphicFrame>
        <p:nvGraphicFramePr>
          <p:cNvPr id="5" name="Espaço Reservado para Conteúdo 2">
            <a:extLst>
              <a:ext uri="{FF2B5EF4-FFF2-40B4-BE49-F238E27FC236}">
                <a16:creationId xmlns:a16="http://schemas.microsoft.com/office/drawing/2014/main" id="{CA1371D0-958D-1440-43C4-7609433020C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5314862"/>
              </p:ext>
            </p:extLst>
          </p:nvPr>
        </p:nvGraphicFramePr>
        <p:xfrm>
          <a:off x="4608246" y="548640"/>
          <a:ext cx="6949440" cy="57866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793275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74507D-0DEA-E992-EDCA-4BDCE384A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2303047"/>
            <a:ext cx="3272093" cy="2674198"/>
          </a:xfrm>
        </p:spPr>
        <p:txBody>
          <a:bodyPr anchor="t">
            <a:normAutofit/>
          </a:bodyPr>
          <a:lstStyle/>
          <a:p>
            <a:r>
              <a:rPr lang="pt-BR" dirty="0"/>
              <a:t>COPAE: funções</a:t>
            </a:r>
          </a:p>
        </p:txBody>
      </p:sp>
      <p:graphicFrame>
        <p:nvGraphicFramePr>
          <p:cNvPr id="5" name="Espaço Reservado para Conteúdo 2">
            <a:extLst>
              <a:ext uri="{FF2B5EF4-FFF2-40B4-BE49-F238E27FC236}">
                <a16:creationId xmlns:a16="http://schemas.microsoft.com/office/drawing/2014/main" id="{63E43B32-8E89-1089-7ACE-AF4612107A3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141913" y="803275"/>
          <a:ext cx="5913437" cy="4637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129347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345E65-6BEE-025B-55D9-630B3BEC8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r>
              <a:rPr lang="pt-BR" dirty="0"/>
              <a:t>Atenção - recomendações</a:t>
            </a:r>
          </a:p>
        </p:txBody>
      </p:sp>
      <p:graphicFrame>
        <p:nvGraphicFramePr>
          <p:cNvPr id="5" name="Espaço Reservado para Conteúdo 2">
            <a:extLst>
              <a:ext uri="{FF2B5EF4-FFF2-40B4-BE49-F238E27FC236}">
                <a16:creationId xmlns:a16="http://schemas.microsoft.com/office/drawing/2014/main" id="{B2D4E124-17E4-BED1-6F3F-750C4B7E965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450975" y="2340435"/>
          <a:ext cx="9604375" cy="33244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642371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6D66E2-9011-5DBE-B4E8-003B96404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DIRETÓRIO PASTORAL</a:t>
            </a:r>
            <a:endParaRPr lang="pt-BR" dirty="0"/>
          </a:p>
        </p:txBody>
      </p:sp>
      <p:graphicFrame>
        <p:nvGraphicFramePr>
          <p:cNvPr id="11" name="Espaço Reservado para Conteúdo 2">
            <a:extLst>
              <a:ext uri="{FF2B5EF4-FFF2-40B4-BE49-F238E27FC236}">
                <a16:creationId xmlns:a16="http://schemas.microsoft.com/office/drawing/2014/main" id="{B555A3EC-9D9A-3750-4D78-01A5AA2F721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12647" y="1715532"/>
          <a:ext cx="10653579" cy="45938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72937994"/>
      </p:ext>
    </p:extLst>
  </p:cSld>
  <p:clrMapOvr>
    <a:masterClrMapping/>
  </p:clrMapOvr>
</p:sld>
</file>

<file path=ppt/theme/theme1.xml><?xml version="1.0" encoding="utf-8"?>
<a:theme xmlns:a="http://schemas.openxmlformats.org/drawingml/2006/main" name="VanillaVTI">
  <a:themeElements>
    <a:clrScheme name="Vanilla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nillaVTI" id="{54D376C6-1C9B-4C6B-8F3C-483BB307BB05}" vid="{7690D8A9-C071-45EF-BA7A-F7FA9779B11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371</Words>
  <Application>Microsoft Office PowerPoint</Application>
  <PresentationFormat>Widescreen</PresentationFormat>
  <Paragraphs>70</Paragraphs>
  <Slides>18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21" baseType="lpstr">
      <vt:lpstr>Arial</vt:lpstr>
      <vt:lpstr>Neue Haas Grotesk Text Pro</vt:lpstr>
      <vt:lpstr>VanillaVTI</vt:lpstr>
      <vt:lpstr>A identidade dos conselhos</vt:lpstr>
      <vt:lpstr>Paróquia</vt:lpstr>
      <vt:lpstr>Paróquia</vt:lpstr>
      <vt:lpstr>Elementos essenciais</vt:lpstr>
      <vt:lpstr>PARÓQUIA</vt:lpstr>
      <vt:lpstr>PARÓQUIA </vt:lpstr>
      <vt:lpstr>CONSELHO</vt:lpstr>
      <vt:lpstr>CONSELHO PASTORAL PAROQUIAL</vt:lpstr>
      <vt:lpstr>Conselho pastoral paroquial cpp</vt:lpstr>
      <vt:lpstr>CPP: OBJETIVOS</vt:lpstr>
      <vt:lpstr>CPP</vt:lpstr>
      <vt:lpstr>Cpp: quem deve participar</vt:lpstr>
      <vt:lpstr>CONSELHO PARA ASSUNTOS ECONÔMICOS</vt:lpstr>
      <vt:lpstr>Conselho para assuntos econômicos COPAE</vt:lpstr>
      <vt:lpstr>COPAE</vt:lpstr>
      <vt:lpstr>COPAE: funções</vt:lpstr>
      <vt:lpstr>Atenção - recomendações</vt:lpstr>
      <vt:lpstr>DIRETÓRIO PASTORAL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Côn. Roberto Emilio Cavalli Junior</dc:creator>
  <cp:lastModifiedBy>Profa. Marília de Oliveira</cp:lastModifiedBy>
  <cp:revision>2</cp:revision>
  <dcterms:created xsi:type="dcterms:W3CDTF">2025-09-17T16:15:18Z</dcterms:created>
  <dcterms:modified xsi:type="dcterms:W3CDTF">2025-09-21T13:29:16Z</dcterms:modified>
</cp:coreProperties>
</file>